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58" r:id="rId1"/>
    <p:sldMasterId id="2147483799" r:id="rId2"/>
    <p:sldMasterId id="2147483839" r:id="rId3"/>
  </p:sldMasterIdLst>
  <p:notesMasterIdLst>
    <p:notesMasterId r:id="rId31"/>
  </p:notesMasterIdLst>
  <p:handoutMasterIdLst>
    <p:handoutMasterId r:id="rId32"/>
  </p:handoutMasterIdLst>
  <p:sldIdLst>
    <p:sldId id="257" r:id="rId4"/>
    <p:sldId id="259" r:id="rId5"/>
    <p:sldId id="260" r:id="rId6"/>
    <p:sldId id="258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</p:sldIdLst>
  <p:sldSz cx="9144000" cy="6858000" type="screen4x3"/>
  <p:notesSz cx="6858000" cy="9144000"/>
  <p:custDataLst>
    <p:tags r:id="rId33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F59595FC-4D80-4C42-847B-EB25C3190187}">
          <p14:sldIdLst>
            <p14:sldId id="257"/>
            <p14:sldId id="259"/>
            <p14:sldId id="260"/>
            <p14:sldId id="258"/>
            <p14:sldId id="286"/>
            <p14:sldId id="287"/>
            <p14:sldId id="288"/>
            <p14:sldId id="289"/>
            <p14:sldId id="290"/>
            <p14:sldId id="291"/>
            <p14:sldId id="292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8E0"/>
    <a:srgbClr val="DED5CB"/>
    <a:srgbClr val="CDDEF3"/>
    <a:srgbClr val="D2E4BE"/>
    <a:srgbClr val="BCB5B2"/>
    <a:srgbClr val="CDE7EE"/>
    <a:srgbClr val="ECE38A"/>
    <a:srgbClr val="C6C7C9"/>
    <a:srgbClr val="BAD9C1"/>
    <a:srgbClr val="E9D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202B0CA-FC54-4496-8BCA-5EF66A818D29}" styleName="Mørkt layou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9" autoAdjust="0"/>
    <p:restoredTop sz="82759" autoAdjust="0"/>
  </p:normalViewPr>
  <p:slideViewPr>
    <p:cSldViewPr showGuides="1">
      <p:cViewPr varScale="1">
        <p:scale>
          <a:sx n="110" d="100"/>
          <a:sy n="110" d="100"/>
        </p:scale>
        <p:origin x="-1890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1" d="100"/>
          <a:sy n="81" d="100"/>
        </p:scale>
        <p:origin x="3894" y="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63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65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64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65289-CD08-44BF-AD30-ACB3B0206E69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9BE38-A799-4993-A8C4-E0FE3F379F6A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67" y="143508"/>
            <a:ext cx="1264233" cy="4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95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F504D-878A-429B-8974-EBB5C855CFD7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13D85-34BC-4FA7-A491-B95498CAAD60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624377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13D85-34BC-4FA7-A491-B95498CAAD60}" type="slidenum">
              <a:rPr lang="da-DK" smtClean="0"/>
              <a:t>1</a:t>
            </a:fld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5ED1CB1-B8C5-4EEC-8D1C-0AF2C510E2B1}" type="datetime2">
              <a:rPr lang="da-DK" smtClean="0"/>
              <a:t>17. september 2019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572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CF504D-878A-429B-8974-EBB5C855CFD7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913D85-34BC-4FA7-A491-B95498CAAD60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222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v. Tilskud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CF504D-878A-429B-8974-EBB5C855CFD7}" type="datetime2">
              <a:rPr lang="da-DK" smtClean="0">
                <a:solidFill>
                  <a:prstClr val="black"/>
                </a:solidFill>
              </a:rPr>
              <a:pPr/>
              <a:t>17. september 2019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913D85-34BC-4FA7-A491-B95498CAAD60}" type="slidenum">
              <a:rPr lang="da-DK" smtClean="0">
                <a:solidFill>
                  <a:prstClr val="black"/>
                </a:solidFill>
              </a:rPr>
              <a:pPr/>
              <a:t>13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8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CF504D-878A-429B-8974-EBB5C855CFD7}" type="datetime2">
              <a:rPr lang="da-DK" smtClean="0">
                <a:solidFill>
                  <a:prstClr val="black"/>
                </a:solidFill>
              </a:rPr>
              <a:pPr/>
              <a:t>17. september 2019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913D85-34BC-4FA7-A491-B95498CAAD60}" type="slidenum">
              <a:rPr lang="da-DK" smtClean="0">
                <a:solidFill>
                  <a:prstClr val="black"/>
                </a:solidFill>
              </a:rPr>
              <a:pPr/>
              <a:t>17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9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CF504D-878A-429B-8974-EBB5C855CFD7}" type="datetime2">
              <a:rPr lang="da-DK" smtClean="0">
                <a:solidFill>
                  <a:prstClr val="black"/>
                </a:solidFill>
              </a:rPr>
              <a:pPr/>
              <a:t>17. september 2019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913D85-34BC-4FA7-A491-B95498CAAD60}" type="slidenum">
              <a:rPr lang="da-DK" smtClean="0">
                <a:solidFill>
                  <a:prstClr val="black"/>
                </a:solidFill>
              </a:rPr>
              <a:pPr/>
              <a:t>26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9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noProof="0"/>
              <a:t>Klik for at redigere i master</a:t>
            </a:r>
          </a:p>
        </p:txBody>
      </p:sp>
      <p:sp>
        <p:nvSpPr>
          <p:cNvPr id="25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6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8" name="Pladsholder til tekst 5" descr="Socialstyrelsen Pay-off" title="Socialstyrelsen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29869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6984312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2410302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9" name="Pladsholder til tekst 5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6C7C9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7" name="Pladsholder til tekst 5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022225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154181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031594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da-DK" dirty="0"/>
              <a:t>For at indsætte et billede:</a:t>
            </a:r>
          </a:p>
          <a:p>
            <a:r>
              <a:rPr lang="da-DK" dirty="0"/>
              <a:t>Brug ikonet i midten, vælg et billede, læg herefter billedet bagerst, </a:t>
            </a:r>
          </a:p>
          <a:p>
            <a:r>
              <a:rPr lang="da-DK" dirty="0"/>
              <a:t>ved at højreklikke i billedet, og vælge ”send bagerst”.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3" name="Tekstfelt 22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</p:spTree>
    <p:extLst>
      <p:ext uri="{BB962C8B-B14F-4D97-AF65-F5344CB8AC3E}">
        <p14:creationId xmlns:p14="http://schemas.microsoft.com/office/powerpoint/2010/main" val="3951288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8649" y="1628775"/>
            <a:ext cx="7904163" cy="424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>
          <a:xfrm>
            <a:off x="6457950" y="6052207"/>
            <a:ext cx="2057400" cy="365125"/>
          </a:xfrm>
        </p:spPr>
        <p:txBody>
          <a:bodyPr/>
          <a:lstStyle/>
          <a:p>
            <a:fld id="{EA1A0219-17D1-4AB4-8861-C66E810E4A56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45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indholdsobjekt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8647" y="3356992"/>
            <a:ext cx="3816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716813" y="3356992"/>
            <a:ext cx="3816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5C569F-B5EC-42C0-9331-C74762AB0E88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16" name="Pladsholder til sli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7" name="Tekstfelt 16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8905140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bille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>
          <a:xfrm>
            <a:off x="611187" y="3357563"/>
            <a:ext cx="3815999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/>
          <p:cNvSpPr>
            <a:spLocks noGrp="1"/>
          </p:cNvSpPr>
          <p:nvPr>
            <p:ph type="pic" sz="quarter" idx="15"/>
          </p:nvPr>
        </p:nvSpPr>
        <p:spPr>
          <a:xfrm>
            <a:off x="4716000" y="3357563"/>
            <a:ext cx="3816000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524F88-6E38-4CF7-A4C1-9321F632DD94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Tekstfelt 14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5563086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0" orient="horz" pos="2160" userDrawn="1">
          <p15:clr>
            <a:srgbClr val="FBAE40"/>
          </p15:clr>
        </p15:guide>
        <p15:guide id="11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Indhold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211960" y="945072"/>
            <a:ext cx="4320853" cy="4931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8" y="2204864"/>
            <a:ext cx="3475300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C878F7-6FE1-4C83-B223-68D09AB26FF2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28649" y="945071"/>
            <a:ext cx="3475299" cy="1043769"/>
          </a:xfrm>
        </p:spPr>
        <p:txBody>
          <a:bodyPr anchor="t"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5630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8" y="2204864"/>
            <a:ext cx="3475300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4F60D2-6545-4A03-944D-36100FA85DD5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4211638" y="945071"/>
            <a:ext cx="4321175" cy="4931854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28649" y="945071"/>
            <a:ext cx="3475299" cy="1043769"/>
          </a:xfrm>
        </p:spPr>
        <p:txBody>
          <a:bodyPr anchor="t"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145527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65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2394875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bille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4"/>
          </p:nvPr>
        </p:nvSpPr>
        <p:spPr>
          <a:xfrm>
            <a:off x="629074" y="3357563"/>
            <a:ext cx="7904165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AA4C89-E5A8-4A02-9893-53ADB6296369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kstfelt 9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337860413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indhold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4"/>
          </p:nvPr>
        </p:nvSpPr>
        <p:spPr>
          <a:xfrm>
            <a:off x="628649" y="3357563"/>
            <a:ext cx="7904164" cy="2519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FB7C7F-9911-4166-8EBE-D37D9B61B8A1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kstfelt 9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86368879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noProof="1">
                <a:solidFill>
                  <a:prstClr val="black"/>
                </a:solidFill>
              </a:rPr>
              <a:t>For at indsætte et billede</a:t>
            </a:r>
            <a:r>
              <a:rPr lang="en-GB" sz="1000" noProof="1">
                <a:solidFill>
                  <a:prstClr val="black"/>
                </a:solidFill>
              </a:rPr>
              <a:t>:</a:t>
            </a:r>
          </a:p>
          <a:p>
            <a:endParaRPr lang="en-GB" sz="1000" noProof="1">
              <a:solidFill>
                <a:prstClr val="black"/>
              </a:solidFill>
            </a:endParaRPr>
          </a:p>
          <a:p>
            <a:r>
              <a:rPr lang="en-GB" sz="1000" noProof="1">
                <a:solidFill>
                  <a:prstClr val="black"/>
                </a:solidFill>
              </a:rPr>
              <a:t>Brug ikonet i midten til at vælg et billede, læg herefter billedet bagerst, ved at højreklikke i billedet, og vælge ”send bagerst”.</a:t>
            </a:r>
          </a:p>
        </p:txBody>
      </p:sp>
      <p:sp>
        <p:nvSpPr>
          <p:cNvPr id="13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4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7201" y="-13389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en-GB" dirty="0"/>
              <a:t>For at </a:t>
            </a:r>
            <a:r>
              <a:rPr lang="en-GB" dirty="0" err="1"/>
              <a:t>indsætte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:</a:t>
            </a:r>
          </a:p>
          <a:p>
            <a:r>
              <a:rPr lang="en-GB" dirty="0" err="1"/>
              <a:t>Brug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midten</a:t>
            </a:r>
            <a:r>
              <a:rPr lang="en-GB" dirty="0"/>
              <a:t>, </a:t>
            </a:r>
            <a:r>
              <a:rPr lang="en-GB" dirty="0" err="1"/>
              <a:t>vælg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, </a:t>
            </a:r>
            <a:r>
              <a:rPr lang="en-GB" dirty="0" err="1"/>
              <a:t>læg</a:t>
            </a:r>
            <a:r>
              <a:rPr lang="en-GB" dirty="0"/>
              <a:t> </a:t>
            </a:r>
            <a:r>
              <a:rPr lang="en-GB" dirty="0" err="1"/>
              <a:t>herefter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  <a:r>
              <a:rPr lang="en-GB" dirty="0" err="1"/>
              <a:t>bagerst</a:t>
            </a:r>
            <a:r>
              <a:rPr lang="en-GB" dirty="0"/>
              <a:t>, </a:t>
            </a:r>
          </a:p>
          <a:p>
            <a:r>
              <a:rPr lang="en-GB" dirty="0" err="1"/>
              <a:t>ved</a:t>
            </a:r>
            <a:r>
              <a:rPr lang="en-GB" dirty="0"/>
              <a:t> at højreklikke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vælge</a:t>
            </a:r>
            <a:r>
              <a:rPr lang="en-GB" dirty="0"/>
              <a:t> ”send </a:t>
            </a:r>
            <a:r>
              <a:rPr lang="en-GB" dirty="0" err="1"/>
              <a:t>bagerst</a:t>
            </a:r>
            <a:r>
              <a:rPr lang="en-GB" dirty="0"/>
              <a:t>”.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5204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7DAF-ABA5-43F4-8167-EF2698B2942B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kstfelt 7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5338995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84CA-D899-4DCA-A103-EEEB92C9442B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kstfelt 6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41880447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668713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564275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375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77294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00009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535757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4" name="Tekstfelt 23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140909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0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210944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92805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41548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062740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784172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72181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439702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9" name="Pladsholder til tekst 5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6C7C9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Pladsholder til tekst 5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237696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335271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625902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da-DK" dirty="0"/>
              <a:t>For at indsætte et billede:</a:t>
            </a:r>
          </a:p>
          <a:p>
            <a:r>
              <a:rPr lang="da-DK" dirty="0"/>
              <a:t>Brug ikonet i midten, vælg et billede, læg herefter billedet bagerst, </a:t>
            </a:r>
          </a:p>
          <a:p>
            <a:r>
              <a:rPr lang="da-DK" dirty="0"/>
              <a:t>ved at højreklikke i billedet, og vælge ”send bagerst”.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Tekstfelt 22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426000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8649" y="1628775"/>
            <a:ext cx="7904163" cy="424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>
          <a:xfrm>
            <a:off x="6457950" y="6052207"/>
            <a:ext cx="2057400" cy="365125"/>
          </a:xfrm>
        </p:spPr>
        <p:txBody>
          <a:bodyPr/>
          <a:lstStyle/>
          <a:p>
            <a:fld id="{EA1A0219-17D1-4AB4-8861-C66E810E4A56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2714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indholdsobjekt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8647" y="3356992"/>
            <a:ext cx="3816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716813" y="3356992"/>
            <a:ext cx="3816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5C569F-B5EC-42C0-9331-C74762AB0E88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da-DK" dirty="0"/>
          </a:p>
        </p:txBody>
      </p:sp>
      <p:sp>
        <p:nvSpPr>
          <p:cNvPr id="16" name="Pladsholder til sli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kstfelt 16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46067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488347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bille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>
          <a:xfrm>
            <a:off x="611187" y="3357563"/>
            <a:ext cx="3815999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/>
          <p:cNvSpPr>
            <a:spLocks noGrp="1"/>
          </p:cNvSpPr>
          <p:nvPr>
            <p:ph type="pic" sz="quarter" idx="15"/>
          </p:nvPr>
        </p:nvSpPr>
        <p:spPr>
          <a:xfrm>
            <a:off x="4716000" y="3357563"/>
            <a:ext cx="3816000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524F88-6E38-4CF7-A4C1-9321F632DD94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da-DK" dirty="0"/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kstfelt 14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52104854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0" orient="horz" pos="2160" userDrawn="1">
          <p15:clr>
            <a:srgbClr val="FBAE40"/>
          </p15:clr>
        </p15:guide>
        <p15:guide id="1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Indhold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211960" y="945072"/>
            <a:ext cx="4320853" cy="4931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8" y="2204864"/>
            <a:ext cx="3475300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C878F7-6FE1-4C83-B223-68D09AB26FF2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28649" y="945071"/>
            <a:ext cx="3475299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301653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8" y="2204864"/>
            <a:ext cx="3475300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4F60D2-6545-4A03-944D-36100FA85DD5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4211638" y="945071"/>
            <a:ext cx="4321175" cy="4931854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28649" y="945071"/>
            <a:ext cx="3475299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9912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653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bille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4"/>
          </p:nvPr>
        </p:nvSpPr>
        <p:spPr>
          <a:xfrm>
            <a:off x="629074" y="3357563"/>
            <a:ext cx="7904165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AA4C89-E5A8-4A02-9893-53ADB6296369}" type="datetime2">
              <a:rPr lang="da-DK" smtClean="0"/>
              <a:t>17. september 2019</a:t>
            </a:fld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97754779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indhold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4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628649" y="1628775"/>
            <a:ext cx="7904164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4"/>
          </p:nvPr>
        </p:nvSpPr>
        <p:spPr>
          <a:xfrm>
            <a:off x="628649" y="3357563"/>
            <a:ext cx="7904164" cy="2519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FB7C7F-9911-4166-8EBE-D37D9B61B8A1}" type="datetime2">
              <a:rPr lang="da-DK" smtClean="0"/>
              <a:t>17. september 2019</a:t>
            </a:fld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388893425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1" noProof="1"/>
              <a:t>For at indsætte</a:t>
            </a:r>
            <a:r>
              <a:rPr lang="en-GB" sz="1000" b="1" baseline="0" noProof="1"/>
              <a:t> et billede</a:t>
            </a:r>
            <a:r>
              <a:rPr lang="en-GB" sz="1000" baseline="0" noProof="1"/>
              <a:t>:</a:t>
            </a:r>
          </a:p>
          <a:p>
            <a:pPr algn="l"/>
            <a:endParaRPr lang="en-GB" sz="1000" baseline="0" noProof="1"/>
          </a:p>
          <a:p>
            <a:pPr algn="l"/>
            <a:r>
              <a:rPr lang="en-GB" sz="1000" baseline="0" noProof="1"/>
              <a:t>Brug ikonet i midten til at vælg et billede, læg herefter billedet bagerst, ved at højreklikke i billedet, og vælge ”send bagerst”.</a:t>
            </a:r>
            <a:endParaRPr lang="en-GB" sz="1000" noProof="1"/>
          </a:p>
        </p:txBody>
      </p:sp>
      <p:sp>
        <p:nvSpPr>
          <p:cNvPr id="13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4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7201" y="-13389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en-GB" dirty="0"/>
              <a:t>For at </a:t>
            </a:r>
            <a:r>
              <a:rPr lang="en-GB" dirty="0" err="1"/>
              <a:t>indsætte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:</a:t>
            </a:r>
          </a:p>
          <a:p>
            <a:r>
              <a:rPr lang="en-GB" dirty="0" err="1"/>
              <a:t>Brug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midten</a:t>
            </a:r>
            <a:r>
              <a:rPr lang="en-GB" dirty="0"/>
              <a:t>, </a:t>
            </a:r>
            <a:r>
              <a:rPr lang="en-GB" dirty="0" err="1"/>
              <a:t>vælg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, </a:t>
            </a:r>
            <a:r>
              <a:rPr lang="en-GB" dirty="0" err="1"/>
              <a:t>læg</a:t>
            </a:r>
            <a:r>
              <a:rPr lang="en-GB" dirty="0"/>
              <a:t> </a:t>
            </a:r>
            <a:r>
              <a:rPr lang="en-GB" dirty="0" err="1"/>
              <a:t>herefter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  <a:r>
              <a:rPr lang="en-GB" dirty="0" err="1"/>
              <a:t>bagerst</a:t>
            </a:r>
            <a:r>
              <a:rPr lang="en-GB" dirty="0"/>
              <a:t>, </a:t>
            </a:r>
          </a:p>
          <a:p>
            <a:r>
              <a:rPr lang="en-GB" dirty="0" err="1"/>
              <a:t>ved</a:t>
            </a:r>
            <a:r>
              <a:rPr lang="en-GB" dirty="0"/>
              <a:t> at højreklikke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vælge</a:t>
            </a:r>
            <a:r>
              <a:rPr lang="en-GB" dirty="0"/>
              <a:t> ”send </a:t>
            </a:r>
            <a:r>
              <a:rPr lang="en-GB" dirty="0" err="1"/>
              <a:t>bagerst</a:t>
            </a:r>
            <a:r>
              <a:rPr lang="en-GB" dirty="0"/>
              <a:t>”.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20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7DAF-ABA5-43F4-8167-EF2698B2942B}" type="datetime2">
              <a:rPr lang="da-DK" smtClean="0"/>
              <a:t>17. september 2019</a:t>
            </a:fld>
            <a:endParaRPr lang="en-GB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en-GB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ekstfelt 7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456676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84CA-D899-4DCA-A103-EEEB92C9442B}" type="datetime2">
              <a:rPr lang="da-DK" smtClean="0"/>
              <a:t>17. september 2019</a:t>
            </a:fld>
            <a:endParaRPr lang="en-GB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Indsæt titel på præsentationen i "Indsæt"- "Sidehoved/Sidefod"</a:t>
            </a:r>
            <a:endParaRPr lang="en-GB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ekstfelt 6"/>
          <p:cNvSpPr txBox="1"/>
          <p:nvPr userDrawn="1"/>
        </p:nvSpPr>
        <p:spPr>
          <a:xfrm>
            <a:off x="628649" y="6170821"/>
            <a:ext cx="1080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749417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59511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D_PresentationTitle">
            <a:extLst>
              <a:ext uri="{FF2B5EF4-FFF2-40B4-BE49-F238E27FC236}">
                <a16:creationId xmlns=""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963" y="409474"/>
            <a:ext cx="7330788" cy="681390"/>
          </a:xfrm>
        </p:spPr>
        <p:txBody>
          <a:bodyPr tIns="0" anchor="t" anchorCtr="0"/>
          <a:lstStyle>
            <a:lvl1pPr>
              <a:defRPr sz="4000" cap="all" spc="-126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=""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598962" y="1139480"/>
            <a:ext cx="7330443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000" b="1" cap="all" spc="-126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=""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963" y="5018936"/>
            <a:ext cx="6103454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3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1465" y="6283328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2443" y="6280502"/>
            <a:ext cx="488696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Date_DateCustomA">
            <a:extLst>
              <a:ext uri="{FF2B5EF4-FFF2-40B4-BE49-F238E27FC236}">
                <a16:creationId xmlns=""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A13F78D9-42B8-43DD-B9D4-11FA41011F45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B368B35-1A95-4DB8-9489-9493B9DFE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963" y="6158174"/>
            <a:ext cx="2120119" cy="2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6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144333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=""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3" name="FLD_PresentationTitle">
            <a:extLst>
              <a:ext uri="{FF2B5EF4-FFF2-40B4-BE49-F238E27FC236}">
                <a16:creationId xmlns=""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963" y="409474"/>
            <a:ext cx="7330442" cy="681390"/>
          </a:xfrm>
        </p:spPr>
        <p:txBody>
          <a:bodyPr tIns="0" anchor="t" anchorCtr="0"/>
          <a:lstStyle>
            <a:lvl1pPr>
              <a:defRPr sz="4000" cap="all" spc="-126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=""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598963" y="1139480"/>
            <a:ext cx="7330097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000" b="1" cap="all" spc="-126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=""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963" y="5018936"/>
            <a:ext cx="6103454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3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="" xmlns:a16="http://schemas.microsoft.com/office/drawing/2014/main" id="{32F99A81-D9A2-4F30-8989-49FBFDFFB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8" name="Date_DateCustomA">
            <a:extLst>
              <a:ext uri="{FF2B5EF4-FFF2-40B4-BE49-F238E27FC236}">
                <a16:creationId xmlns="" xmlns:a16="http://schemas.microsoft.com/office/drawing/2014/main" id="{4677BC5A-C865-45E8-BEA2-32CF74611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7BCB23DC-9A5C-4856-B9D3-C9BA6C166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63" y="6158174"/>
            <a:ext cx="2119776" cy="25554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8931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=""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rgbClr val="F6F6F4"/>
          </a:solidFill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=""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963" y="409474"/>
            <a:ext cx="7330787" cy="681390"/>
          </a:xfrm>
        </p:spPr>
        <p:txBody>
          <a:bodyPr tIns="0" anchor="t" anchorCtr="0"/>
          <a:lstStyle>
            <a:lvl1pPr>
              <a:defRPr sz="4000" cap="all" spc="-126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=""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598963" y="1139480"/>
            <a:ext cx="7330442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000" b="1" cap="all" spc="-126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=""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963" y="5018936"/>
            <a:ext cx="6103454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="" xmlns:a16="http://schemas.microsoft.com/office/drawing/2014/main" id="{F31626DF-C504-456C-BABA-F9E112AE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Footer Placeholder 4" hidden="1">
            <a:extLst>
              <a:ext uri="{FF2B5EF4-FFF2-40B4-BE49-F238E27FC236}">
                <a16:creationId xmlns="" xmlns:a16="http://schemas.microsoft.com/office/drawing/2014/main" id="{148EA343-9CD9-4A35-8E70-A9FAF385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23" name="Date_DateCustomA" hidden="1">
            <a:extLst>
              <a:ext uri="{FF2B5EF4-FFF2-40B4-BE49-F238E27FC236}">
                <a16:creationId xmlns="" xmlns:a16="http://schemas.microsoft.com/office/drawing/2014/main" id="{D46E539C-AF02-4268-B134-91B646AB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CB71DD6B-2BD1-40F7-8209-3A56F24448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63" y="6158174"/>
            <a:ext cx="2119776" cy="25554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1193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99" tIns="38399" rIns="76799" bIns="38399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205C9348-6845-4A4F-958A-4A052BC8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963" y="452438"/>
            <a:ext cx="5497831" cy="5254627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19783461-93EA-4162-AC89-71558EC415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98963" y="6158174"/>
            <a:ext cx="91451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/>
          <a:p>
            <a:pPr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8EE38BD6-B0DE-4974-8C0E-549D4DF8A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>
                <a:solidFill>
                  <a:schemeClr val="bg1"/>
                </a:solidFill>
              </a:defRPr>
            </a:lvl1pPr>
          </a:lstStyle>
          <a:p>
            <a:pPr algn="r"/>
            <a:endParaRPr dirty="0">
              <a:solidFill>
                <a:srgbClr val="FFFFFF"/>
              </a:solidFill>
            </a:endParaRPr>
          </a:p>
        </p:txBody>
      </p:sp>
      <p:sp>
        <p:nvSpPr>
          <p:cNvPr id="15" name="Date_DateCustomA">
            <a:extLst>
              <a:ext uri="{FF2B5EF4-FFF2-40B4-BE49-F238E27FC236}">
                <a16:creationId xmlns="" xmlns:a16="http://schemas.microsoft.com/office/drawing/2014/main" id="{4F117C74-452F-4005-AE59-9EDC236F0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pPr algn="r"/>
            <a:fld id="{39E358D6-2C07-4588-BB20-50FD0000CCEB}" type="datetime1">
              <a:rPr lang="da-DK">
                <a:solidFill>
                  <a:srgbClr val="FFFFFF"/>
                </a:solidFill>
              </a:rPr>
              <a:pPr algn="r"/>
              <a:t>17-09-2019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03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="" xmlns:a16="http://schemas.microsoft.com/office/drawing/2014/main" id="{C666208A-F4F9-4299-9F9F-6881C4C0856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99" tIns="38399" rIns="76799" bIns="38399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964" y="452438"/>
            <a:ext cx="3665220" cy="5254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=""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98963" y="6158174"/>
            <a:ext cx="91451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/>
          <a:p>
            <a:pPr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7AE25691-DC33-4C04-AF2A-3DEFF887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>
                <a:solidFill>
                  <a:schemeClr val="bg1"/>
                </a:solidFill>
              </a:defRPr>
            </a:lvl1pPr>
          </a:lstStyle>
          <a:p>
            <a:pPr algn="r"/>
            <a:endParaRPr dirty="0">
              <a:solidFill>
                <a:srgbClr val="FFFFFF"/>
              </a:solidFill>
            </a:endParaRPr>
          </a:p>
        </p:txBody>
      </p:sp>
      <p:sp>
        <p:nvSpPr>
          <p:cNvPr id="17" name="Date_DateCustomA">
            <a:extLst>
              <a:ext uri="{FF2B5EF4-FFF2-40B4-BE49-F238E27FC236}">
                <a16:creationId xmlns="" xmlns:a16="http://schemas.microsoft.com/office/drawing/2014/main" id="{F99201D3-72C4-4206-8970-FC1ACB025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pPr algn="r"/>
            <a:fld id="{E6892AED-DD77-42C7-BB42-12F75B7E66E8}" type="datetime1">
              <a:rPr lang="da-DK">
                <a:solidFill>
                  <a:srgbClr val="FFFFFF"/>
                </a:solidFill>
              </a:rPr>
              <a:pPr algn="r"/>
              <a:t>17-09-2019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81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="" xmlns:a16="http://schemas.microsoft.com/office/drawing/2014/main" id="{1C52AC6E-7F31-46F0-897C-8CA895D525E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99" tIns="38399" rIns="76799" bIns="38399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="" xmlns:a16="http://schemas.microsoft.com/office/drawing/2014/main" id="{12A0CAF9-565B-4643-8539-61D9B88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3" y="453495"/>
            <a:ext cx="7942502" cy="748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6D6618B-DF84-4E96-B2FD-7B59D5717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963" y="1633160"/>
            <a:ext cx="7942503" cy="4086866"/>
          </a:xfrm>
        </p:spPr>
        <p:txBody>
          <a:bodyPr/>
          <a:lstStyle>
            <a:lvl1pPr marL="304038" indent="-304038">
              <a:buFont typeface="+mj-lt"/>
              <a:buAutoNum type="arabicPeriod"/>
              <a:defRPr sz="1200" b="1" cap="all" baseline="0">
                <a:solidFill>
                  <a:schemeClr val="bg1"/>
                </a:solidFill>
              </a:defRPr>
            </a:lvl1pPr>
            <a:lvl2pPr marL="526733" indent="-222695">
              <a:defRPr sz="1200" b="1" cap="all" baseline="0">
                <a:solidFill>
                  <a:schemeClr val="bg1"/>
                </a:solidFill>
              </a:defRPr>
            </a:lvl2pPr>
            <a:lvl3pPr>
              <a:defRPr b="1" cap="all" baseline="0">
                <a:solidFill>
                  <a:schemeClr val="bg1"/>
                </a:solidFill>
              </a:defRPr>
            </a:lvl3pPr>
            <a:lvl4pPr>
              <a:defRPr b="1" cap="all" baseline="0">
                <a:solidFill>
                  <a:schemeClr val="bg1"/>
                </a:solidFill>
              </a:defRPr>
            </a:lvl4pPr>
            <a:lvl5pPr>
              <a:defRPr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=""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98963" y="6158174"/>
            <a:ext cx="91451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/>
          <a:p>
            <a:pPr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023EA8A-7243-49C8-8C39-DC7F2EDAB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>
                <a:solidFill>
                  <a:schemeClr val="bg1"/>
                </a:solidFill>
              </a:defRPr>
            </a:lvl1pPr>
          </a:lstStyle>
          <a:p>
            <a:pPr algn="r"/>
            <a:endParaRPr dirty="0">
              <a:solidFill>
                <a:srgbClr val="FFFFFF"/>
              </a:solidFill>
            </a:endParaRPr>
          </a:p>
        </p:txBody>
      </p:sp>
      <p:sp>
        <p:nvSpPr>
          <p:cNvPr id="17" name="Date_DateCustomA">
            <a:extLst>
              <a:ext uri="{FF2B5EF4-FFF2-40B4-BE49-F238E27FC236}">
                <a16:creationId xmlns="" xmlns:a16="http://schemas.microsoft.com/office/drawing/2014/main" id="{0BFC8F03-4431-41CF-AF1F-ECDA5452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pPr algn="r"/>
            <a:fld id="{CD4A6F46-B6F7-4994-AAE4-379699F66888}" type="datetime1">
              <a:rPr lang="da-DK">
                <a:solidFill>
                  <a:srgbClr val="FFFFFF"/>
                </a:solidFill>
              </a:rPr>
              <a:pPr algn="r"/>
              <a:t>17-09-2019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70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3" y="453495"/>
            <a:ext cx="79425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8962" y="1644652"/>
            <a:ext cx="7942503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7" name="Date_DateCustomA">
            <a:extLst>
              <a:ext uri="{FF2B5EF4-FFF2-40B4-BE49-F238E27FC236}">
                <a16:creationId xmlns="" xmlns:a16="http://schemas.microsoft.com/office/drawing/2014/main" id="{FDCD1E09-F97D-49B0-8DE9-0E701EFB5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3B98ADA4-E8FA-45D8-A667-5B7FA1A67187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09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3665221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75053" y="1644651"/>
            <a:ext cx="3666412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8" name="Date_DateCustomA">
            <a:extLst>
              <a:ext uri="{FF2B5EF4-FFF2-40B4-BE49-F238E27FC236}">
                <a16:creationId xmlns=""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851C8650-3279-4A76-90A4-98B51440301C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67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3054350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="" xmlns:a16="http://schemas.microsoft.com/office/drawing/2014/main" id="{535335C1-5736-449E-B5A3-80EF8EFB9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64183" y="1644651"/>
            <a:ext cx="4277282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485281A-363B-4F1C-8128-EA4AF525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8" name="Date_DateCustomA">
            <a:extLst>
              <a:ext uri="{FF2B5EF4-FFF2-40B4-BE49-F238E27FC236}">
                <a16:creationId xmlns="" xmlns:a16="http://schemas.microsoft.com/office/drawing/2014/main" id="{B0E6362C-AD60-4A3E-B1BD-8ACCD0B3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B13202A9-DE11-408D-9B8A-7630BF567349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88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4276091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="" xmlns:a16="http://schemas.microsoft.com/office/drawing/2014/main" id="{414EC495-A6B9-4C60-A011-7047269C9C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85924" y="1644651"/>
            <a:ext cx="3055541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60EC9E1-A6E7-4EDC-A604-820C98771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9" name="Date_DateCustomA">
            <a:extLst>
              <a:ext uri="{FF2B5EF4-FFF2-40B4-BE49-F238E27FC236}">
                <a16:creationId xmlns="" xmlns:a16="http://schemas.microsoft.com/office/drawing/2014/main" id="{73643761-53E5-4729-8F9C-AC57323C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8620D795-7D6C-4DDD-9364-2C8C35AA87F6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12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3" y="452438"/>
            <a:ext cx="6719571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8962" y="1644652"/>
            <a:ext cx="7942503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6FB39600-48A6-438C-ACEE-E7C3FBF9C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29405" y="452439"/>
            <a:ext cx="600801" cy="800779"/>
          </a:xfrm>
          <a:noFill/>
          <a:ln>
            <a:noFill/>
          </a:ln>
        </p:spPr>
        <p:txBody>
          <a:bodyPr lIns="32251" tIns="0" anchor="t" anchorCtr="0"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4DE7E55-1B3D-4B43-B1B5-DE5E4FAB9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8" name="Date_DateCustomA">
            <a:extLst>
              <a:ext uri="{FF2B5EF4-FFF2-40B4-BE49-F238E27FC236}">
                <a16:creationId xmlns="" xmlns:a16="http://schemas.microsoft.com/office/drawing/2014/main" id="{F5D459F2-4C14-4DC3-8A9D-B1E9DF21E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9B90C0BA-1BD5-469D-8018-C447C1EB2A93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9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7603534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6719571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29404" y="1644652"/>
            <a:ext cx="613704" cy="817976"/>
          </a:xfrm>
          <a:noFill/>
          <a:ln>
            <a:noFill/>
          </a:ln>
        </p:spPr>
        <p:txBody>
          <a:bodyPr lIns="32251" tIns="0" anchor="t" anchorCtr="0"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31502FD-B05E-464F-8932-42D027579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9" name="Date_DateCustomA">
            <a:extLst>
              <a:ext uri="{FF2B5EF4-FFF2-40B4-BE49-F238E27FC236}">
                <a16:creationId xmlns="" xmlns:a16="http://schemas.microsoft.com/office/drawing/2014/main" id="{AA65EC4C-43E8-483C-B54B-30D5535BB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02DADF78-B3EF-4042-B2F9-5AAFBCE5A22E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40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llustra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4886961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793" y="1644653"/>
            <a:ext cx="2444672" cy="3239941"/>
          </a:xfrm>
          <a:noFill/>
          <a:ln>
            <a:noFill/>
          </a:ln>
        </p:spPr>
        <p:txBody>
          <a:bodyPr lIns="32251" tIns="0" anchor="t" anchorCtr="0"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B97A6BE-821A-4BF5-AFE7-9A048351C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9" name="Date_DateCustomA">
            <a:extLst>
              <a:ext uri="{FF2B5EF4-FFF2-40B4-BE49-F238E27FC236}">
                <a16:creationId xmlns="" xmlns:a16="http://schemas.microsoft.com/office/drawing/2014/main" id="{11815BEB-2C63-4CBF-9795-6F1502266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8BA51A42-5836-428D-B66B-B65A92E2CCAA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9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illustra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4276091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286587FC-F18B-4FBE-8CD2-663B9BA8C7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85924" y="1644268"/>
            <a:ext cx="3055541" cy="40627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9B89233D-8149-4491-95B2-DE11051C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8" name="Date_DateCustomA">
            <a:extLst>
              <a:ext uri="{FF2B5EF4-FFF2-40B4-BE49-F238E27FC236}">
                <a16:creationId xmlns="" xmlns:a16="http://schemas.microsoft.com/office/drawing/2014/main" id="{D2C9554E-F561-4DDA-B278-92702108D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136937CD-C8B6-42FA-9EC6-EF300AFFE646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5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5497831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89007D2D-A158-459C-BE2E-0A1D348DA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7664" y="1644390"/>
            <a:ext cx="1833802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008"/>
              </a:spcAft>
              <a:buFont typeface="Arial" panose="020B0604020202020204" pitchFamily="34" charset="0"/>
              <a:buChar char="​"/>
              <a:defRPr sz="4000" b="1" cap="all" spc="-126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300" baseline="0">
                <a:solidFill>
                  <a:schemeClr val="tx2"/>
                </a:solidFill>
              </a:defRPr>
            </a:lvl2pPr>
            <a:lvl3pPr marL="211680" indent="-211680">
              <a:lnSpc>
                <a:spcPct val="100000"/>
              </a:lnSpc>
              <a:buFont typeface="Verdana" panose="020B0604030504040204" pitchFamily="34" charset="0"/>
              <a:buChar char="•"/>
              <a:defRPr sz="1300" i="0" baseline="0">
                <a:solidFill>
                  <a:schemeClr val="tx2"/>
                </a:solidFill>
              </a:defRPr>
            </a:lvl3pPr>
            <a:lvl4pPr marL="228029" indent="-228029">
              <a:lnSpc>
                <a:spcPct val="100000"/>
              </a:lnSpc>
              <a:buFont typeface="+mj-lt"/>
              <a:buAutoNum type="arabicPeriod"/>
              <a:defRPr sz="1300">
                <a:solidFill>
                  <a:schemeClr val="tx2"/>
                </a:solidFill>
              </a:defRPr>
            </a:lvl4pPr>
            <a:lvl5pPr marL="228029" indent="-228029">
              <a:lnSpc>
                <a:spcPct val="100000"/>
              </a:lnSpc>
              <a:buFont typeface="+mj-lt"/>
              <a:buAutoNum type="alphaUcPeriod"/>
              <a:defRPr sz="1300" b="0" cap="none" spc="-42" baseline="0">
                <a:solidFill>
                  <a:schemeClr val="tx2"/>
                </a:solidFill>
              </a:defRPr>
            </a:lvl5pPr>
            <a:lvl6pPr>
              <a:defRPr sz="1300"/>
            </a:lvl6pPr>
            <a:lvl7pPr>
              <a:defRPr sz="1300">
                <a:solidFill>
                  <a:schemeClr val="tx2"/>
                </a:solidFill>
              </a:defRPr>
            </a:lvl7pPr>
            <a:lvl8pPr marL="228029" indent="-228029">
              <a:buClr>
                <a:schemeClr val="tx2"/>
              </a:buClr>
              <a:buFont typeface="+mj-lt"/>
              <a:buAutoNum type="arabicParenR"/>
              <a:defRPr sz="800">
                <a:solidFill>
                  <a:schemeClr val="tx2"/>
                </a:solidFill>
              </a:defRPr>
            </a:lvl8pPr>
            <a:lvl9pPr marL="228029" indent="-228029">
              <a:buClr>
                <a:schemeClr val="tx2"/>
              </a:buClr>
              <a:buFont typeface="+mj-lt"/>
              <a:buAutoNum type="alphaLcParenR"/>
              <a:defRPr sz="8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99C5C721-7970-4C21-B42B-33753616C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7664" y="4991259"/>
            <a:ext cx="1833801" cy="715807"/>
          </a:xfrm>
        </p:spPr>
        <p:txBody>
          <a:bodyPr lIns="0" anchor="b" anchorCtr="0"/>
          <a:lstStyle>
            <a:lvl1pPr marL="192024" indent="-192024">
              <a:lnSpc>
                <a:spcPct val="80000"/>
              </a:lnSpc>
              <a:spcAft>
                <a:spcPts val="1008"/>
              </a:spcAft>
              <a:buFont typeface="+mj-lt"/>
              <a:buAutoNum type="arabicParenR"/>
              <a:defRPr sz="8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BDD567F-EFA3-4304-9F2D-5128B34EFFF1}"/>
              </a:ext>
            </a:extLst>
          </p:cNvPr>
          <p:cNvGrpSpPr/>
          <p:nvPr userDrawn="1"/>
        </p:nvGrpSpPr>
        <p:grpSpPr>
          <a:xfrm>
            <a:off x="-1485564" y="3537801"/>
            <a:ext cx="1347769" cy="2906915"/>
            <a:chOff x="12403271" y="-1"/>
            <a:chExt cx="1796791" cy="2907588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FA367DCD-123C-45F4-87EB-1586FA603E3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93B8FE7B-9EF6-429C-AC7B-79E85DFB481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4039" fontAlgn="base">
                  <a:spcBef>
                    <a:spcPct val="0"/>
                  </a:spcBef>
                  <a:spcAft>
                    <a:spcPts val="1008"/>
                  </a:spcAft>
                  <a:buFont typeface="Arial" panose="020B0604020202020204" pitchFamily="34" charset="0"/>
                  <a:buChar char="​"/>
                </a:pPr>
                <a:endParaRPr lang="en-GB" sz="1200" spc="-42" dirty="0">
                  <a:solidFill>
                    <a:srgbClr val="A8D100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32FA97E-008F-4B07-B688-A7B22404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8F49FA4C-A0C7-484D-9CD0-A2B1528B3A2E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0668" indent="-21336" defTabSz="384048" eaLnBrk="0" fontAlgn="base" hangingPunct="0">
                  <a:spcBef>
                    <a:spcPct val="0"/>
                  </a:spcBef>
                  <a:spcAft>
                    <a:spcPts val="504"/>
                  </a:spcAft>
                  <a:buFont typeface="Arial" panose="020B0604020202020204" pitchFamily="34" charset="0"/>
                  <a:buChar char="​"/>
                </a:pP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/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60E582F-46F7-4DF2-ABCB-E07E8541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  <p:sp>
        <p:nvSpPr>
          <p:cNvPr id="14" name="Footer Placeholder 4">
            <a:extLst>
              <a:ext uri="{FF2B5EF4-FFF2-40B4-BE49-F238E27FC236}">
                <a16:creationId xmlns="" xmlns:a16="http://schemas.microsoft.com/office/drawing/2014/main" id="{67D61A51-31AF-4082-AFF9-2D4AE9DB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9" name="Date_DateCustomA">
            <a:extLst>
              <a:ext uri="{FF2B5EF4-FFF2-40B4-BE49-F238E27FC236}">
                <a16:creationId xmlns="" xmlns:a16="http://schemas.microsoft.com/office/drawing/2014/main" id="{8BB7FA2D-0C66-4D42-8CC8-567BD9581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6E10093C-62DA-496A-9DBF-6F8D26F3BF2E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54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fac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3054350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59CAE46-C6D8-48BD-A372-1CDE93E9C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4184" y="1644390"/>
            <a:ext cx="183260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008"/>
              </a:spcAft>
              <a:buFont typeface="Arial" panose="020B0604020202020204" pitchFamily="34" charset="0"/>
              <a:buChar char="​"/>
              <a:defRPr sz="4000" b="1" cap="all" spc="-126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300" baseline="0">
                <a:solidFill>
                  <a:schemeClr val="tx2"/>
                </a:solidFill>
              </a:defRPr>
            </a:lvl2pPr>
            <a:lvl3pPr marL="211680" indent="-211680">
              <a:lnSpc>
                <a:spcPct val="100000"/>
              </a:lnSpc>
              <a:buFont typeface="Verdana" panose="020B0604030504040204" pitchFamily="34" charset="0"/>
              <a:buChar char="•"/>
              <a:defRPr sz="1300" i="0" baseline="0">
                <a:solidFill>
                  <a:schemeClr val="tx2"/>
                </a:solidFill>
              </a:defRPr>
            </a:lvl3pPr>
            <a:lvl4pPr marL="228029" indent="-228029">
              <a:lnSpc>
                <a:spcPct val="100000"/>
              </a:lnSpc>
              <a:buFont typeface="+mj-lt"/>
              <a:buAutoNum type="arabicPeriod"/>
              <a:defRPr sz="1300">
                <a:solidFill>
                  <a:schemeClr val="tx2"/>
                </a:solidFill>
              </a:defRPr>
            </a:lvl4pPr>
            <a:lvl5pPr marL="228029" indent="-228029">
              <a:lnSpc>
                <a:spcPct val="100000"/>
              </a:lnSpc>
              <a:buFont typeface="+mj-lt"/>
              <a:buAutoNum type="alphaUcPeriod"/>
              <a:defRPr sz="1300" b="0" cap="none" spc="-42" baseline="0">
                <a:solidFill>
                  <a:schemeClr val="tx2"/>
                </a:solidFill>
              </a:defRPr>
            </a:lvl5pPr>
            <a:lvl6pPr>
              <a:defRPr sz="1300"/>
            </a:lvl6pPr>
            <a:lvl7pPr>
              <a:defRPr sz="1300">
                <a:solidFill>
                  <a:schemeClr val="tx2"/>
                </a:solidFill>
              </a:defRPr>
            </a:lvl7pPr>
            <a:lvl8pPr marL="228029" indent="-228029">
              <a:buClr>
                <a:schemeClr val="tx2"/>
              </a:buClr>
              <a:buFont typeface="+mj-lt"/>
              <a:buAutoNum type="arabicParenR"/>
              <a:defRPr sz="800">
                <a:solidFill>
                  <a:schemeClr val="tx2"/>
                </a:solidFill>
              </a:defRPr>
            </a:lvl8pPr>
            <a:lvl9pPr marL="228029" indent="-228029">
              <a:buClr>
                <a:schemeClr val="tx2"/>
              </a:buClr>
              <a:buFont typeface="+mj-lt"/>
              <a:buAutoNum type="alphaLcParenR"/>
              <a:defRPr sz="8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67908BB7-3AA9-46B8-9F51-F98F86B5D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7664" y="1644390"/>
            <a:ext cx="1833801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008"/>
              </a:spcAft>
              <a:buFont typeface="Arial" panose="020B0604020202020204" pitchFamily="34" charset="0"/>
              <a:buChar char="​"/>
              <a:defRPr sz="4000" b="1" cap="all" spc="-126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300" baseline="0">
                <a:solidFill>
                  <a:schemeClr val="tx2"/>
                </a:solidFill>
              </a:defRPr>
            </a:lvl2pPr>
            <a:lvl3pPr marL="211680" indent="-211680">
              <a:lnSpc>
                <a:spcPct val="100000"/>
              </a:lnSpc>
              <a:buFont typeface="Verdana" panose="020B0604030504040204" pitchFamily="34" charset="0"/>
              <a:buChar char="•"/>
              <a:defRPr sz="1300" i="0" baseline="0">
                <a:solidFill>
                  <a:schemeClr val="tx2"/>
                </a:solidFill>
              </a:defRPr>
            </a:lvl3pPr>
            <a:lvl4pPr marL="228029" indent="-228029">
              <a:lnSpc>
                <a:spcPct val="100000"/>
              </a:lnSpc>
              <a:buFont typeface="+mj-lt"/>
              <a:buAutoNum type="arabicPeriod"/>
              <a:defRPr sz="1300">
                <a:solidFill>
                  <a:schemeClr val="tx2"/>
                </a:solidFill>
              </a:defRPr>
            </a:lvl4pPr>
            <a:lvl5pPr marL="228029" indent="-228029">
              <a:lnSpc>
                <a:spcPct val="100000"/>
              </a:lnSpc>
              <a:buFont typeface="+mj-lt"/>
              <a:buAutoNum type="alphaUcPeriod"/>
              <a:defRPr sz="1300" b="0" cap="none" spc="-42" baseline="0">
                <a:solidFill>
                  <a:schemeClr val="tx2"/>
                </a:solidFill>
              </a:defRPr>
            </a:lvl5pPr>
            <a:lvl6pPr>
              <a:defRPr sz="1300"/>
            </a:lvl6pPr>
            <a:lvl7pPr>
              <a:defRPr sz="1300">
                <a:solidFill>
                  <a:schemeClr val="tx2"/>
                </a:solidFill>
              </a:defRPr>
            </a:lvl7pPr>
            <a:lvl8pPr marL="228029" indent="-228029">
              <a:buClr>
                <a:schemeClr val="tx2"/>
              </a:buClr>
              <a:buFont typeface="+mj-lt"/>
              <a:buAutoNum type="arabicParenR"/>
              <a:defRPr sz="800">
                <a:solidFill>
                  <a:schemeClr val="tx2"/>
                </a:solidFill>
              </a:defRPr>
            </a:lvl8pPr>
            <a:lvl9pPr marL="228029" indent="-228029">
              <a:buClr>
                <a:schemeClr val="tx2"/>
              </a:buClr>
              <a:buFont typeface="+mj-lt"/>
              <a:buAutoNum type="alphaLcParenR"/>
              <a:defRPr sz="8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CE9B38D5-AD3D-4AE8-88F2-0F9D25BB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5" name="Date_DateCustomA">
            <a:extLst>
              <a:ext uri="{FF2B5EF4-FFF2-40B4-BE49-F238E27FC236}">
                <a16:creationId xmlns="" xmlns:a16="http://schemas.microsoft.com/office/drawing/2014/main" id="{1AC23FC6-140A-4E04-B1F9-995F52FC8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A79F0066-3164-42E7-92E6-6ECB81B57310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2F1A21-DB0B-44A1-8EBE-E26897290FD2}"/>
              </a:ext>
            </a:extLst>
          </p:cNvPr>
          <p:cNvGrpSpPr/>
          <p:nvPr userDrawn="1"/>
        </p:nvGrpSpPr>
        <p:grpSpPr>
          <a:xfrm>
            <a:off x="-1485564" y="3537801"/>
            <a:ext cx="1347769" cy="2906915"/>
            <a:chOff x="12403271" y="-1"/>
            <a:chExt cx="1796791" cy="2907588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CA6B9EE2-783B-41AA-AC77-4DB0F5ED032D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01B83249-39D6-4252-BB3B-A6D96E90F9B0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4039" fontAlgn="base">
                  <a:spcBef>
                    <a:spcPct val="0"/>
                  </a:spcBef>
                  <a:spcAft>
                    <a:spcPts val="1008"/>
                  </a:spcAft>
                  <a:buFont typeface="Arial" panose="020B0604020202020204" pitchFamily="34" charset="0"/>
                  <a:buChar char="​"/>
                </a:pPr>
                <a:endParaRPr lang="en-GB" sz="1200" spc="-42" dirty="0">
                  <a:solidFill>
                    <a:srgbClr val="A8D100"/>
                  </a:solidFill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C1B093AE-E011-42FE-AB95-66C9BFBDF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C5F1A727-495B-4982-B3C7-671F9B44F5C2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0668" indent="-21336" defTabSz="384048" eaLnBrk="0" fontAlgn="base" hangingPunct="0">
                  <a:spcBef>
                    <a:spcPct val="0"/>
                  </a:spcBef>
                  <a:spcAft>
                    <a:spcPts val="504"/>
                  </a:spcAft>
                  <a:buFont typeface="Arial" panose="020B0604020202020204" pitchFamily="34" charset="0"/>
                  <a:buChar char="​"/>
                </a:pP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/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6BE0B471-FCB7-47D8-9FB4-678E9DA02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219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3" y="453495"/>
            <a:ext cx="79425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2444" y="1644652"/>
            <a:ext cx="5499021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344D76E6-1904-4038-80C4-8BC46CEB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63" y="1644390"/>
            <a:ext cx="1832610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008"/>
              </a:spcAft>
              <a:buFont typeface="Arial" panose="020B0604020202020204" pitchFamily="34" charset="0"/>
              <a:buChar char="​"/>
              <a:defRPr sz="4000" b="1" cap="all" spc="-126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300" baseline="0">
                <a:solidFill>
                  <a:schemeClr val="tx2"/>
                </a:solidFill>
              </a:defRPr>
            </a:lvl2pPr>
            <a:lvl3pPr marL="211680" indent="-211680">
              <a:lnSpc>
                <a:spcPct val="100000"/>
              </a:lnSpc>
              <a:buFont typeface="Verdana" panose="020B0604030504040204" pitchFamily="34" charset="0"/>
              <a:buChar char="•"/>
              <a:defRPr sz="1300" i="0" baseline="0">
                <a:solidFill>
                  <a:schemeClr val="tx2"/>
                </a:solidFill>
              </a:defRPr>
            </a:lvl3pPr>
            <a:lvl4pPr marL="228029" indent="-228029">
              <a:lnSpc>
                <a:spcPct val="100000"/>
              </a:lnSpc>
              <a:buFont typeface="+mj-lt"/>
              <a:buAutoNum type="arabicPeriod"/>
              <a:defRPr sz="1300">
                <a:solidFill>
                  <a:schemeClr val="tx2"/>
                </a:solidFill>
              </a:defRPr>
            </a:lvl4pPr>
            <a:lvl5pPr marL="228029" indent="-228029">
              <a:lnSpc>
                <a:spcPct val="100000"/>
              </a:lnSpc>
              <a:buFont typeface="+mj-lt"/>
              <a:buAutoNum type="alphaUcPeriod"/>
              <a:defRPr sz="1300" b="0" cap="none" spc="-42" baseline="0">
                <a:solidFill>
                  <a:schemeClr val="tx2"/>
                </a:solidFill>
              </a:defRPr>
            </a:lvl5pPr>
            <a:lvl6pPr>
              <a:defRPr sz="1300"/>
            </a:lvl6pPr>
            <a:lvl7pPr>
              <a:defRPr sz="1300">
                <a:solidFill>
                  <a:schemeClr val="tx2"/>
                </a:solidFill>
              </a:defRPr>
            </a:lvl7pPr>
            <a:lvl8pPr marL="228029" indent="-228029">
              <a:buClr>
                <a:schemeClr val="tx2"/>
              </a:buClr>
              <a:buFont typeface="+mj-lt"/>
              <a:buAutoNum type="arabicParenR"/>
              <a:defRPr sz="800">
                <a:solidFill>
                  <a:schemeClr val="tx2"/>
                </a:solidFill>
              </a:defRPr>
            </a:lvl8pPr>
            <a:lvl9pPr marL="228029" indent="-228029">
              <a:buClr>
                <a:schemeClr val="tx2"/>
              </a:buClr>
              <a:buFont typeface="+mj-lt"/>
              <a:buAutoNum type="alphaLcParenR"/>
              <a:defRPr sz="8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="" xmlns:a16="http://schemas.microsoft.com/office/drawing/2014/main" id="{6CAB1BFF-44E8-48FF-AF80-4144B6650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64" y="4991259"/>
            <a:ext cx="1832609" cy="715807"/>
          </a:xfrm>
        </p:spPr>
        <p:txBody>
          <a:bodyPr lIns="0" anchor="b" anchorCtr="0"/>
          <a:lstStyle>
            <a:lvl1pPr marL="192024" indent="-192024">
              <a:lnSpc>
                <a:spcPct val="80000"/>
              </a:lnSpc>
              <a:spcAft>
                <a:spcPts val="1008"/>
              </a:spcAft>
              <a:buFont typeface="+mj-lt"/>
              <a:buAutoNum type="arabicParenR"/>
              <a:defRPr sz="8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27" name="Footer Placeholder 4">
            <a:extLst>
              <a:ext uri="{FF2B5EF4-FFF2-40B4-BE49-F238E27FC236}">
                <a16:creationId xmlns="" xmlns:a16="http://schemas.microsoft.com/office/drawing/2014/main" id="{BB98BEF1-8B24-44DD-B00E-B069E4D5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29" name="Date_DateCustomA">
            <a:extLst>
              <a:ext uri="{FF2B5EF4-FFF2-40B4-BE49-F238E27FC236}">
                <a16:creationId xmlns="" xmlns:a16="http://schemas.microsoft.com/office/drawing/2014/main" id="{5AF2CA37-37E6-4F35-A8D3-13E15E825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FE8FCDCF-FAAC-48D8-97CE-71AEDA9EFE29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C08E95C-A108-449E-AA24-2989A4642A1B}"/>
              </a:ext>
            </a:extLst>
          </p:cNvPr>
          <p:cNvGrpSpPr/>
          <p:nvPr userDrawn="1"/>
        </p:nvGrpSpPr>
        <p:grpSpPr>
          <a:xfrm>
            <a:off x="-1485564" y="3537801"/>
            <a:ext cx="1347769" cy="2906915"/>
            <a:chOff x="12403271" y="-1"/>
            <a:chExt cx="1796791" cy="2907588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067BA9E9-E6FD-43CD-9C63-CB59B98DE9F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C4ED11A2-1FA8-4D5C-95DC-296255DA7DE6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4039" fontAlgn="base">
                  <a:spcBef>
                    <a:spcPct val="0"/>
                  </a:spcBef>
                  <a:spcAft>
                    <a:spcPts val="1008"/>
                  </a:spcAft>
                  <a:buFont typeface="Arial" panose="020B0604020202020204" pitchFamily="34" charset="0"/>
                  <a:buChar char="​"/>
                </a:pPr>
                <a:endParaRPr lang="en-GB" sz="1200" spc="-42" dirty="0">
                  <a:solidFill>
                    <a:srgbClr val="A8D100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65E16663-E9F6-4D4C-9422-559BC29D6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28EF9199-7D6F-4B6A-AF35-F75259366BE9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0668" indent="-21336" defTabSz="384048" eaLnBrk="0" fontAlgn="base" hangingPunct="0">
                  <a:spcBef>
                    <a:spcPct val="0"/>
                  </a:spcBef>
                  <a:spcAft>
                    <a:spcPts val="504"/>
                  </a:spcAft>
                  <a:buFont typeface="Arial" panose="020B0604020202020204" pitchFamily="34" charset="0"/>
                  <a:buChar char="​"/>
                </a:pP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/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B77BCF0F-D12B-4ADD-B578-30EC974B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9334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5B6556C8-A731-4240-9800-194A4F70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3" y="452438"/>
            <a:ext cx="3054350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F530FD33-AB9C-4A88-9BBB-1E385B91358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98963" y="1644652"/>
            <a:ext cx="3054350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9C52035C-C8B1-4C44-976C-626BFFA77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4183" y="5388899"/>
            <a:ext cx="427728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4183" y="536905"/>
            <a:ext cx="4277282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49DC368E-8BDB-41BB-B406-A3B0A256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1" name="Date_DateCustomA">
            <a:extLst>
              <a:ext uri="{FF2B5EF4-FFF2-40B4-BE49-F238E27FC236}">
                <a16:creationId xmlns="" xmlns:a16="http://schemas.microsoft.com/office/drawing/2014/main" id="{6531AD21-BE76-4592-909B-A3B96386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7E088B74-D5F8-4D6D-B466-6D0723103653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31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62CDE71F-8FC2-4DE4-9423-EE57143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3" y="452438"/>
            <a:ext cx="1832610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1832610" cy="4061090"/>
          </a:xfrm>
        </p:spPr>
        <p:txBody>
          <a:bodyPr/>
          <a:lstStyle>
            <a:lvl4pPr>
              <a:defRPr sz="1200"/>
            </a:lvl4pPr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2444" y="5388899"/>
            <a:ext cx="549902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42444" y="536905"/>
            <a:ext cx="5499022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E7D9B79D-FD5C-45BD-97EA-6B24E7C00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9" name="Date_DateCustomA">
            <a:extLst>
              <a:ext uri="{FF2B5EF4-FFF2-40B4-BE49-F238E27FC236}">
                <a16:creationId xmlns="" xmlns:a16="http://schemas.microsoft.com/office/drawing/2014/main" id="{11E666E0-9E5A-4A77-8B2D-91C35C227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2EEB1991-01A7-4A1C-9C66-872C05E5583D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81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3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4185" y="1644652"/>
            <a:ext cx="427728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98963" y="1644652"/>
            <a:ext cx="3054350" cy="4062413"/>
          </a:xfrm>
        </p:spPr>
        <p:txBody>
          <a:bodyPr/>
          <a:lstStyle>
            <a:lvl4pPr>
              <a:defRPr sz="1200"/>
            </a:lvl4pPr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385A6CB6-503A-43E4-95E9-49CCA6BE0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4183" y="5388899"/>
            <a:ext cx="427728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5BE177DB-3D97-4178-B41E-C5E88E6EF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1" name="Date_DateCustomA">
            <a:extLst>
              <a:ext uri="{FF2B5EF4-FFF2-40B4-BE49-F238E27FC236}">
                <a16:creationId xmlns="" xmlns:a16="http://schemas.microsoft.com/office/drawing/2014/main" id="{A29EE775-E260-4614-9C8B-28623B33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310C8F63-746D-49AA-89DD-F720C3C3E8E3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34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1832610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D10A7420-B42B-4A1E-801C-58F73E98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EE94D7C6-6298-49CF-9E54-6442A65BE7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2444" y="1644652"/>
            <a:ext cx="5499022" cy="4062413"/>
          </a:xfrm>
        </p:spPr>
        <p:txBody>
          <a:bodyPr/>
          <a:lstStyle>
            <a:lvl5pPr>
              <a:defRPr spc="-84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36C9629C-CF41-41C8-B234-06D2B62B5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772" y="5388899"/>
            <a:ext cx="183380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F72ED723-2034-4873-8F5F-84CD3DF0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1" name="Date_DateCustomA">
            <a:extLst>
              <a:ext uri="{FF2B5EF4-FFF2-40B4-BE49-F238E27FC236}">
                <a16:creationId xmlns="" xmlns:a16="http://schemas.microsoft.com/office/drawing/2014/main" id="{70AABF26-1E97-4163-9AEB-8A08056A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07D9B8B2-2B26-4659-AFD3-8F852FE9A4D5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9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3132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536905"/>
            <a:ext cx="7942502" cy="4851993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09832" y="906489"/>
            <a:ext cx="2443481" cy="21575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772" y="5388899"/>
            <a:ext cx="7943694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040854D9-4A7F-43DD-ADEE-729ECE38A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9" name="Date_DateCustomA">
            <a:extLst>
              <a:ext uri="{FF2B5EF4-FFF2-40B4-BE49-F238E27FC236}">
                <a16:creationId xmlns="" xmlns:a16="http://schemas.microsoft.com/office/drawing/2014/main" id="{13B009AD-71AF-4311-AB8D-836DCA37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A2D02C2F-C8D1-4CA6-BC85-74B401D907FB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68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EA48E567-47F5-4B08-99D6-069385EC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E3950CBF-72E1-4385-99DA-211C9A719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772" y="5387834"/>
            <a:ext cx="305554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D561B5-A7F3-463C-BD8C-C2813F3D3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4183" y="5387835"/>
            <a:ext cx="427728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8963" y="1644652"/>
            <a:ext cx="3054350" cy="3743181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4183" y="1644652"/>
            <a:ext cx="427728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5F701B6-51A4-429E-BAE7-303D346C1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Date_DateCustomA">
            <a:extLst>
              <a:ext uri="{FF2B5EF4-FFF2-40B4-BE49-F238E27FC236}">
                <a16:creationId xmlns="" xmlns:a16="http://schemas.microsoft.com/office/drawing/2014/main" id="{AF6FCEB8-934A-4A77-A838-C33FC03CC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9317641B-8A6E-4000-8D18-8C26E74C5E0D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8963" y="452438"/>
            <a:ext cx="79425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610870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63" y="5387835"/>
            <a:ext cx="610870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="" xmlns:a16="http://schemas.microsoft.com/office/drawing/2014/main" id="{89424118-58CD-42CA-86D2-8D172442E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534" y="1644652"/>
            <a:ext cx="1222931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8" name="Text Placeholder 4">
            <a:extLst>
              <a:ext uri="{FF2B5EF4-FFF2-40B4-BE49-F238E27FC236}">
                <a16:creationId xmlns="" xmlns:a16="http://schemas.microsoft.com/office/drawing/2014/main" id="{45AEC6E4-C3EF-4192-856D-9039F171C4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534" y="5387835"/>
            <a:ext cx="122293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C5D31929-EC68-4BA9-818F-D9E7F4391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Date_DateCustomA">
            <a:extLst>
              <a:ext uri="{FF2B5EF4-FFF2-40B4-BE49-F238E27FC236}">
                <a16:creationId xmlns="" xmlns:a16="http://schemas.microsoft.com/office/drawing/2014/main" id="{F7836BF7-FD55-405A-874B-61C805C2E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49976E51-1FC3-4474-950D-AA48067650FE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80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2AD88E7-3B12-4449-81F1-3C8219EE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63" y="5387835"/>
            <a:ext cx="244348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F7D20742-1518-4D1C-84E0-A50DB3F71A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3313" y="5387835"/>
            <a:ext cx="244348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2443481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53313" y="1644650"/>
            <a:ext cx="2443480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2AD0405A-0FD7-4F0F-AF7F-B2047DF5C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7664" y="1644390"/>
            <a:ext cx="1833802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008"/>
              </a:spcAft>
              <a:buFont typeface="Arial" panose="020B0604020202020204" pitchFamily="34" charset="0"/>
              <a:buChar char="​"/>
              <a:defRPr sz="4000" b="1" cap="all" spc="-126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300" baseline="0">
                <a:solidFill>
                  <a:schemeClr val="tx2"/>
                </a:solidFill>
              </a:defRPr>
            </a:lvl2pPr>
            <a:lvl3pPr marL="211680" indent="-211680">
              <a:lnSpc>
                <a:spcPct val="100000"/>
              </a:lnSpc>
              <a:buFont typeface="Verdana" panose="020B0604030504040204" pitchFamily="34" charset="0"/>
              <a:buChar char="•"/>
              <a:defRPr sz="1300" i="0" baseline="0">
                <a:solidFill>
                  <a:schemeClr val="tx2"/>
                </a:solidFill>
              </a:defRPr>
            </a:lvl3pPr>
            <a:lvl4pPr marL="228029" indent="-228029">
              <a:lnSpc>
                <a:spcPct val="100000"/>
              </a:lnSpc>
              <a:buFont typeface="+mj-lt"/>
              <a:buAutoNum type="arabicPeriod"/>
              <a:defRPr sz="1300">
                <a:solidFill>
                  <a:schemeClr val="tx2"/>
                </a:solidFill>
              </a:defRPr>
            </a:lvl4pPr>
            <a:lvl5pPr marL="228029" indent="-228029">
              <a:lnSpc>
                <a:spcPct val="100000"/>
              </a:lnSpc>
              <a:buFont typeface="+mj-lt"/>
              <a:buAutoNum type="alphaUcPeriod"/>
              <a:defRPr sz="1300" b="0" cap="none" spc="-42" baseline="0">
                <a:solidFill>
                  <a:schemeClr val="tx2"/>
                </a:solidFill>
              </a:defRPr>
            </a:lvl5pPr>
            <a:lvl6pPr>
              <a:defRPr sz="1300"/>
            </a:lvl6pPr>
            <a:lvl7pPr>
              <a:defRPr sz="1300">
                <a:solidFill>
                  <a:schemeClr val="tx2"/>
                </a:solidFill>
              </a:defRPr>
            </a:lvl7pPr>
            <a:lvl8pPr marL="228029" indent="-228029">
              <a:buClr>
                <a:schemeClr val="tx2"/>
              </a:buClr>
              <a:buFont typeface="+mj-lt"/>
              <a:buAutoNum type="arabicParenR"/>
              <a:defRPr sz="800">
                <a:solidFill>
                  <a:schemeClr val="tx2"/>
                </a:solidFill>
              </a:defRPr>
            </a:lvl8pPr>
            <a:lvl9pPr marL="228029" indent="-228029">
              <a:buClr>
                <a:schemeClr val="tx2"/>
              </a:buClr>
              <a:buFont typeface="+mj-lt"/>
              <a:buAutoNum type="alphaLcParenR"/>
              <a:defRPr sz="8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918E1753-D849-4306-90F0-AE9E3B1E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Date_DateCustomA">
            <a:extLst>
              <a:ext uri="{FF2B5EF4-FFF2-40B4-BE49-F238E27FC236}">
                <a16:creationId xmlns="" xmlns:a16="http://schemas.microsoft.com/office/drawing/2014/main" id="{4824DA6C-1660-454E-AE9F-DA89A04C5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19B1F6A8-6B7A-461C-8C18-9117AB04685F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57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FA0290B9-8984-4B63-9584-E3AE12B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63" y="5387835"/>
            <a:ext cx="366522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A7ABCE10-41F5-4BFF-B780-36E38A40F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5052" y="5387835"/>
            <a:ext cx="1832612" cy="317908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6B139212-6CFC-41D2-8FC4-04AFFFB5F6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8534" y="5387835"/>
            <a:ext cx="1222931" cy="317907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366522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5053" y="1644650"/>
            <a:ext cx="1832610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534" y="1644652"/>
            <a:ext cx="1222931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="" xmlns:a16="http://schemas.microsoft.com/office/drawing/2014/main" id="{5874BC50-6BE9-4C0E-B354-8E1950E1D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5" name="Date_DateCustomA">
            <a:extLst>
              <a:ext uri="{FF2B5EF4-FFF2-40B4-BE49-F238E27FC236}">
                <a16:creationId xmlns="" xmlns:a16="http://schemas.microsoft.com/office/drawing/2014/main" id="{A27BE1DC-8318-4E12-A678-697DBD215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670B47BD-1B93-49E8-8F1A-50F28146FAEE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10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69AAF93-6D36-4195-82B9-DF0720EC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63" y="5387835"/>
            <a:ext cx="427609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3E2CB951-B63B-4713-9C55-151E8F7076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5923" y="5387835"/>
            <a:ext cx="122174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4ABF96D0-72C6-404F-8711-EC888AA24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8534" y="5387835"/>
            <a:ext cx="1222931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7771" y="1644652"/>
            <a:ext cx="427728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85923" y="1644650"/>
            <a:ext cx="1221741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534" y="1644652"/>
            <a:ext cx="1222931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B6ABE9CB-A3E8-48D2-82D8-BB162FBC2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Date_DateCustomA">
            <a:extLst>
              <a:ext uri="{FF2B5EF4-FFF2-40B4-BE49-F238E27FC236}">
                <a16:creationId xmlns="" xmlns:a16="http://schemas.microsoft.com/office/drawing/2014/main" id="{F8AC17EF-756D-46C0-9E6D-5F5BC1462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98217C0B-9033-4A97-8B9B-43B4113B467B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105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923A1CA0-6B95-4682-8F2B-A2CB29E9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772" y="5387835"/>
            <a:ext cx="427728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7F8FEFC5-5B98-4110-A017-739F63CE87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5924" y="5387835"/>
            <a:ext cx="1221740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EED6E484-ADE4-491D-A306-116A904F42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8534" y="3144372"/>
            <a:ext cx="1222931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1D494126-0696-4DB9-B563-2B5C97224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534" y="5387835"/>
            <a:ext cx="122293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4276090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85924" y="1644650"/>
            <a:ext cx="1221740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534" y="1644652"/>
            <a:ext cx="1222931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318534" y="3905375"/>
            <a:ext cx="1222931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4567020D-E32F-49AD-ADAE-9E64ADBB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18" name="Date_DateCustomA">
            <a:extLst>
              <a:ext uri="{FF2B5EF4-FFF2-40B4-BE49-F238E27FC236}">
                <a16:creationId xmlns="" xmlns:a16="http://schemas.microsoft.com/office/drawing/2014/main" id="{32279A45-1217-4472-8344-3C0A19130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893200B9-2419-488B-B3B4-69557D1FB50C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43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7">
            <a:extLst>
              <a:ext uri="{FF2B5EF4-FFF2-40B4-BE49-F238E27FC236}">
                <a16:creationId xmlns="" xmlns:a16="http://schemas.microsoft.com/office/drawing/2014/main" id="{6DA88F43-D409-4504-A063-DA4B451A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4276090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772" y="5387835"/>
            <a:ext cx="427728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A1F7B2BE-FFF8-4897-A35A-DDFEEB4911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5923" y="3145672"/>
            <a:ext cx="305554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85923" y="1644651"/>
            <a:ext cx="3055542" cy="1483525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735B3C8D-4ACE-428F-8AD3-7A13F1213F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5924" y="5387835"/>
            <a:ext cx="1221740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C7A95160-7865-47B1-BBD0-32DA9C96F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533" y="5387835"/>
            <a:ext cx="122293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=""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85924" y="3905374"/>
            <a:ext cx="1221740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318533" y="3905375"/>
            <a:ext cx="1222932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="" xmlns:a16="http://schemas.microsoft.com/office/drawing/2014/main" id="{651A90D8-504E-4DC5-901B-5180BA0DE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21" name="Date_DateCustomA">
            <a:extLst>
              <a:ext uri="{FF2B5EF4-FFF2-40B4-BE49-F238E27FC236}">
                <a16:creationId xmlns="" xmlns:a16="http://schemas.microsoft.com/office/drawing/2014/main" id="{C64ACC7F-7EC9-4D88-B2D9-4BD783C7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F36191CC-81E4-40E2-A3EA-FD9630412644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572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772" y="5388899"/>
            <a:ext cx="4277282" cy="316843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="" xmlns:a16="http://schemas.microsoft.com/office/drawing/2014/main" id="{42DF0A72-5AF0-4ACE-B2DB-4155F465E0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5923" y="3144193"/>
            <a:ext cx="122174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="" xmlns:a16="http://schemas.microsoft.com/office/drawing/2014/main" id="{0F958486-0A01-4664-898B-84901802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5923" y="5387953"/>
            <a:ext cx="1221741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="" xmlns:a16="http://schemas.microsoft.com/office/drawing/2014/main" id="{72AE0D8A-202F-43F6-AB72-839F68F57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533" y="3144193"/>
            <a:ext cx="122293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="" xmlns:a16="http://schemas.microsoft.com/office/drawing/2014/main" id="{553D49DA-A17B-44D7-8EBB-64C685A23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533" y="5387953"/>
            <a:ext cx="122293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4276090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85923" y="1644651"/>
            <a:ext cx="1221741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=""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85923" y="3905374"/>
            <a:ext cx="1221741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8533" y="1644652"/>
            <a:ext cx="1222932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318534" y="3905375"/>
            <a:ext cx="1222931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="" xmlns:a16="http://schemas.microsoft.com/office/drawing/2014/main" id="{109E8909-9BF2-426F-A556-859081C9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="" xmlns:a16="http://schemas.microsoft.com/office/drawing/2014/main" id="{89EC51AE-5F71-4517-A9E0-7E30DE0D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23" name="Date_DateCustomA">
            <a:extLst>
              <a:ext uri="{FF2B5EF4-FFF2-40B4-BE49-F238E27FC236}">
                <a16:creationId xmlns="" xmlns:a16="http://schemas.microsoft.com/office/drawing/2014/main" id="{9986C71A-FB30-4BC3-80B0-20BC5417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F178DCDE-D1A1-4EB4-8F09-37541DFBB130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5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771" y="5387953"/>
            <a:ext cx="244467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900" b="1" i="0" cap="all" spc="-42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900" i="1">
                <a:solidFill>
                  <a:schemeClr val="bg2"/>
                </a:solidFill>
              </a:defRPr>
            </a:lvl3pPr>
            <a:lvl4pPr marL="148019" indent="-148019">
              <a:lnSpc>
                <a:spcPct val="100000"/>
              </a:lnSpc>
              <a:buFont typeface="+mj-lt"/>
              <a:buAutoNum type="arabicPeriod"/>
              <a:defRPr sz="1000">
                <a:solidFill>
                  <a:schemeClr val="bg2"/>
                </a:solidFill>
              </a:defRPr>
            </a:lvl4pPr>
            <a:lvl5pPr marL="148019" indent="-148019">
              <a:lnSpc>
                <a:spcPct val="100000"/>
              </a:lnSpc>
              <a:buFont typeface="+mj-lt"/>
              <a:buAutoNum type="alphaUcPeriod"/>
              <a:defRPr sz="10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F02B0B2F-7F53-4AFC-9446-DB6C5777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56887" y="3145672"/>
            <a:ext cx="486508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0662756F-E3F0-402D-9E22-0BE6B392C8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53314" y="5387953"/>
            <a:ext cx="1219359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6">
            <a:extLst>
              <a:ext uri="{FF2B5EF4-FFF2-40B4-BE49-F238E27FC236}">
                <a16:creationId xmlns="" xmlns:a16="http://schemas.microsoft.com/office/drawing/2014/main" id="{BE7208CB-CE86-4F3D-B12C-D8268891AA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85924" y="5387953"/>
            <a:ext cx="1221740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7">
            <a:extLst>
              <a:ext uri="{FF2B5EF4-FFF2-40B4-BE49-F238E27FC236}">
                <a16:creationId xmlns="" xmlns:a16="http://schemas.microsoft.com/office/drawing/2014/main" id="{06E02B92-F862-4F76-B8DC-8C3D1FC7F9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18534" y="5387953"/>
            <a:ext cx="122293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9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963" y="1644652"/>
            <a:ext cx="2443481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53313" y="1644651"/>
            <a:ext cx="4888152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="" xmlns:a16="http://schemas.microsoft.com/office/drawing/2014/main" id="{BD840AF9-BBF8-4202-BC96-375E5BEB71A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653314" y="3905096"/>
            <a:ext cx="1221740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=""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85924" y="3905374"/>
            <a:ext cx="1221740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318534" y="3905375"/>
            <a:ext cx="1222931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7" name="Title 7">
            <a:extLst>
              <a:ext uri="{FF2B5EF4-FFF2-40B4-BE49-F238E27FC236}">
                <a16:creationId xmlns="" xmlns:a16="http://schemas.microsoft.com/office/drawing/2014/main" id="{299AE5C6-8512-40FE-B386-E39B5659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="" xmlns:a16="http://schemas.microsoft.com/office/drawing/2014/main" id="{DB9DA6D0-8869-4337-BEAF-0ADAFE06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24" name="Date_DateCustomA">
            <a:extLst>
              <a:ext uri="{FF2B5EF4-FFF2-40B4-BE49-F238E27FC236}">
                <a16:creationId xmlns="" xmlns:a16="http://schemas.microsoft.com/office/drawing/2014/main" id="{A387D7D7-69FC-41FF-BDFD-687A499B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5944EB0A-8F31-4F12-A58B-82FA23A642B9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94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8199941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 userDrawn="1"/>
        </p:nvSpPr>
        <p:spPr>
          <a:xfrm>
            <a:off x="0" y="0"/>
            <a:ext cx="9143390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9146091" cy="6860012"/>
          </a:xfrm>
          <a:solidFill>
            <a:srgbClr val="F6F6F4"/>
          </a:solidFill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6" y="452439"/>
            <a:ext cx="7917431" cy="1056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Text Placeholder 15">
            <a:extLst>
              <a:ext uri="{FF2B5EF4-FFF2-40B4-BE49-F238E27FC236}">
                <a16:creationId xmlns="" xmlns:a16="http://schemas.microsoft.com/office/drawing/2014/main" id="{1C804A56-02C2-4000-8DE1-4C682601C7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98963" y="6158174"/>
            <a:ext cx="91541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="" xmlns:a16="http://schemas.microsoft.com/office/drawing/2014/main" id="{F8065A6C-B087-4C37-B9BF-238078D1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Footer Placeholder 4" hidden="1">
            <a:extLst>
              <a:ext uri="{FF2B5EF4-FFF2-40B4-BE49-F238E27FC236}">
                <a16:creationId xmlns="" xmlns:a16="http://schemas.microsoft.com/office/drawing/2014/main" id="{E644527C-AD14-4EB9-ADCA-31C61EBA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3" name="Date_DateCustomA" hidden="1">
            <a:extLst>
              <a:ext uri="{FF2B5EF4-FFF2-40B4-BE49-F238E27FC236}">
                <a16:creationId xmlns="" xmlns:a16="http://schemas.microsoft.com/office/drawing/2014/main" id="{264006B7-F2E6-4F4A-8D05-3F44F8F3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868628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9143390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9146091" cy="6860012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7" name="Text Placeholder 15">
            <a:extLst>
              <a:ext uri="{FF2B5EF4-FFF2-40B4-BE49-F238E27FC236}">
                <a16:creationId xmlns=""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98963" y="6158174"/>
            <a:ext cx="91541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="" xmlns:a16="http://schemas.microsoft.com/office/drawing/2014/main" id="{DB3E8C21-56F3-43EB-BF88-4EEB72C3F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="" xmlns:a16="http://schemas.microsoft.com/office/drawing/2014/main" id="{35D10A95-9140-4D91-8BAE-655D1782D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2" name="Date_DateCustomA" hidden="1">
            <a:extLst>
              <a:ext uri="{FF2B5EF4-FFF2-40B4-BE49-F238E27FC236}">
                <a16:creationId xmlns="" xmlns:a16="http://schemas.microsoft.com/office/drawing/2014/main" id="{3FA8083C-E59E-4629-A5C9-D4038725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19188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99" tIns="38399" rIns="76799" bIns="38399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C267E1F-9146-4D51-A3EA-9E268FC35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963" y="1945915"/>
            <a:ext cx="5497831" cy="2768684"/>
          </a:xfrm>
        </p:spPr>
        <p:txBody>
          <a:bodyPr/>
          <a:lstStyle>
            <a:lvl1pPr>
              <a:defRPr sz="2700" b="0" cap="none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Quotation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="" xmlns:a16="http://schemas.microsoft.com/office/drawing/2014/main" id="{1E1ADCAE-53E0-4B32-A2CA-095078D0C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054" y="5018936"/>
            <a:ext cx="5499742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Title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EE8FF56-E9E6-4CE1-A183-9B907183A27A}"/>
              </a:ext>
            </a:extLst>
          </p:cNvPr>
          <p:cNvSpPr txBox="1"/>
          <p:nvPr userDrawn="1"/>
        </p:nvSpPr>
        <p:spPr bwMode="auto">
          <a:xfrm>
            <a:off x="604156" y="2249830"/>
            <a:ext cx="1253891" cy="282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0668" indent="-21336" defTabSz="384048" eaLnBrk="0" fontAlgn="base" hangingPunct="0">
              <a:lnSpc>
                <a:spcPts val="1817"/>
              </a:lnSpc>
              <a:spcBef>
                <a:spcPct val="0"/>
              </a:spcBef>
              <a:spcAft>
                <a:spcPts val="1260"/>
              </a:spcAft>
              <a:buFont typeface="Arial" panose="020B0604020202020204" pitchFamily="34" charset="0"/>
              <a:buChar char="​"/>
            </a:pPr>
            <a:r>
              <a:rPr lang="en-GB" sz="167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“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="" xmlns:a16="http://schemas.microsoft.com/office/drawing/2014/main" id="{A9AB153B-AFF1-4043-8D3F-263FEAF237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98963" y="6158174"/>
            <a:ext cx="91451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/>
          <a:p>
            <a:pPr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55D8EFE0-F00D-46BC-9E29-8C829868E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>
                <a:solidFill>
                  <a:schemeClr val="tx1"/>
                </a:solidFill>
              </a:defRPr>
            </a:lvl1pPr>
          </a:lstStyle>
          <a:p>
            <a:pPr algn="r"/>
            <a:endParaRPr dirty="0">
              <a:solidFill>
                <a:srgbClr val="FFFFFF"/>
              </a:solidFill>
            </a:endParaRPr>
          </a:p>
        </p:txBody>
      </p:sp>
      <p:sp>
        <p:nvSpPr>
          <p:cNvPr id="17" name="Date_DateCustomA">
            <a:extLst>
              <a:ext uri="{FF2B5EF4-FFF2-40B4-BE49-F238E27FC236}">
                <a16:creationId xmlns="" xmlns:a16="http://schemas.microsoft.com/office/drawing/2014/main" id="{BA90A93D-37F9-4C65-91AC-8C8D05B4C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FA8D4E2C-4AD4-4902-9AA6-258C412AEED1}" type="datetime1">
              <a:rPr lang="da-DK">
                <a:solidFill>
                  <a:srgbClr val="FFFFFF"/>
                </a:solidFill>
              </a:rPr>
              <a:pPr algn="r"/>
              <a:t>17-09-2019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54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="" xmlns:a16="http://schemas.microsoft.com/office/drawing/2014/main" id="{65C857B0-BA7F-4231-B59A-526700F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52438"/>
            <a:ext cx="79425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E9997-006D-492C-9877-F7617EDD2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7" name="Date_DateCustomA">
            <a:extLst>
              <a:ext uri="{FF2B5EF4-FFF2-40B4-BE49-F238E27FC236}">
                <a16:creationId xmlns="" xmlns:a16="http://schemas.microsoft.com/office/drawing/2014/main" id="{5FC6988B-A4CB-4E12-A565-68D705C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F2E10D1A-D613-41CE-B02A-846290684BA0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75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>
                <a:solidFill>
                  <a:srgbClr val="333333"/>
                </a:solidFill>
              </a:rPr>
              <a:pPr/>
              <a:t>‹nr.›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3ED85EA1-D7DA-4042-AE58-E34BD5AC5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/>
            <a:endParaRPr dirty="0">
              <a:solidFill>
                <a:srgbClr val="333333"/>
              </a:solidFill>
            </a:endParaRPr>
          </a:p>
        </p:txBody>
      </p:sp>
      <p:sp>
        <p:nvSpPr>
          <p:cNvPr id="5" name="Date_DateCustomA">
            <a:extLst>
              <a:ext uri="{FF2B5EF4-FFF2-40B4-BE49-F238E27FC236}">
                <a16:creationId xmlns="" xmlns:a16="http://schemas.microsoft.com/office/drawing/2014/main" id="{235F65ED-2265-47AB-ACC6-E4B66C39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/>
            <a:fld id="{47FB7D42-25F0-4925-AB91-37097B4A81F1}" type="datetime1">
              <a:rPr lang="da-DK">
                <a:solidFill>
                  <a:srgbClr val="333333"/>
                </a:solidFill>
              </a:rPr>
              <a:pPr algn="r"/>
              <a:t>17-09-2019</a:t>
            </a:fld>
            <a:endParaRPr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81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99" tIns="38399" rIns="76799" bIns="38399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598962" y="452440"/>
            <a:ext cx="7942503" cy="1196444"/>
          </a:xfrm>
        </p:spPr>
        <p:txBody>
          <a:bodyPr tIns="0"/>
          <a:lstStyle>
            <a:lvl1pPr>
              <a:defRPr sz="27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>
                <a:solidFill>
                  <a:schemeClr val="bg1"/>
                </a:solidFill>
              </a:defRPr>
            </a:lvl1pPr>
          </a:lstStyle>
          <a:p>
            <a:pPr algn="r"/>
            <a:endParaRPr dirty="0">
              <a:solidFill>
                <a:srgbClr val="FFFFFF"/>
              </a:solidFill>
            </a:endParaRPr>
          </a:p>
        </p:txBody>
      </p:sp>
      <p:sp>
        <p:nvSpPr>
          <p:cNvPr id="15" name="Date_DateCustomA">
            <a:extLst>
              <a:ext uri="{FF2B5EF4-FFF2-40B4-BE49-F238E27FC236}">
                <a16:creationId xmlns=""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pPr algn="r"/>
            <a:fld id="{9270F80D-0DED-41DC-8003-ACA44099192B}" type="datetime1">
              <a:rPr lang="da-DK">
                <a:solidFill>
                  <a:srgbClr val="FFFFFF"/>
                </a:solidFill>
              </a:rPr>
              <a:pPr algn="r"/>
              <a:t>17-09-2019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FCCD3D23-05BF-4B57-8284-15FF6D1217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63" y="6158174"/>
            <a:ext cx="2119776" cy="25554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9506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99" tIns="38399" rIns="76799" bIns="38399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964" y="452439"/>
            <a:ext cx="3665220" cy="44319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7AAE5DB4-A422-4286-935C-1ABCA4CCE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964" y="4970200"/>
            <a:ext cx="3665220" cy="365370"/>
          </a:xfrm>
        </p:spPr>
        <p:txBody>
          <a:bodyPr lIns="0" anchor="b" anchorCtr="0"/>
          <a:lstStyle>
            <a:lvl1pPr marL="0" indent="0">
              <a:buFont typeface="Arial" panose="020B0604020202020204" pitchFamily="34" charset="0"/>
              <a:buChar char="​"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Department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B862EE0-F879-436B-A5EA-70A7F83ABF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64" y="5332765"/>
            <a:ext cx="3665220" cy="42431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300">
                <a:solidFill>
                  <a:schemeClr val="bg1"/>
                </a:solidFill>
              </a:defRPr>
            </a:lvl1pPr>
            <a:lvl2pPr marL="332640" indent="0">
              <a:buFontTx/>
              <a:buNone/>
              <a:defRPr sz="1300">
                <a:solidFill>
                  <a:schemeClr val="bg1"/>
                </a:solidFill>
              </a:defRPr>
            </a:lvl2pPr>
            <a:lvl3pPr marL="610848" indent="0">
              <a:buFontTx/>
              <a:buNone/>
              <a:defRPr sz="1300">
                <a:solidFill>
                  <a:schemeClr val="bg1"/>
                </a:solidFill>
              </a:defRPr>
            </a:lvl3pPr>
            <a:lvl4pPr>
              <a:buFontTx/>
              <a:buNone/>
              <a:defRPr sz="1300">
                <a:solidFill>
                  <a:schemeClr val="bg1"/>
                </a:solidFill>
              </a:defRPr>
            </a:lvl4pPr>
            <a:lvl5pPr>
              <a:buFontTx/>
              <a:buNone/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xxx@ramboll.com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="" xmlns:a16="http://schemas.microsoft.com/office/drawing/2014/main" id="{09855619-46E8-4B12-8D5A-DE3552021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>
                <a:solidFill>
                  <a:schemeClr val="bg1"/>
                </a:solidFill>
              </a:defRPr>
            </a:lvl1pPr>
          </a:lstStyle>
          <a:p>
            <a:pPr algn="r"/>
            <a:endParaRPr dirty="0">
              <a:solidFill>
                <a:srgbClr val="FFFFFF"/>
              </a:solidFill>
            </a:endParaRPr>
          </a:p>
        </p:txBody>
      </p:sp>
      <p:sp>
        <p:nvSpPr>
          <p:cNvPr id="18" name="Date_DateCustomA">
            <a:extLst>
              <a:ext uri="{FF2B5EF4-FFF2-40B4-BE49-F238E27FC236}">
                <a16:creationId xmlns="" xmlns:a16="http://schemas.microsoft.com/office/drawing/2014/main" id="{9CA6E42C-D397-4857-89FC-8B948A95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pPr algn="r"/>
            <a:fld id="{5E849237-3873-4459-A547-67B1C8011873}" type="datetime1">
              <a:rPr lang="da-DK">
                <a:solidFill>
                  <a:srgbClr val="FFFFFF"/>
                </a:solidFill>
              </a:rPr>
              <a:pPr algn="r"/>
              <a:t>17-09-2019</a:t>
            </a:fld>
            <a:endParaRPr dirty="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9BD8C4-6612-438B-81F5-53DD9DF90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963" y="6158174"/>
            <a:ext cx="2120119" cy="2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8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99" tIns="38399" rIns="76799" bIns="38399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GB" spc="-42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0DA34D-CD01-4059-B449-4DCD238F6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40"/>
            <a:ext cx="9144000" cy="6855521"/>
          </a:xfrm>
          <a:prstGeom prst="rect">
            <a:avLst/>
          </a:prstGeom>
        </p:spPr>
      </p:pic>
      <p:sp>
        <p:nvSpPr>
          <p:cNvPr id="12" name="SD_FLD_DocumentDate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4569750" y="6128101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236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84039" eaLnBrk="0" fontAlgn="base" hangingPunct="0">
              <a:spcBef>
                <a:spcPts val="403"/>
              </a:spcBef>
              <a:buFont typeface="Arial" panose="020B0604020202020204" pitchFamily="34" charset="0"/>
              <a:buChar char="​"/>
            </a:pPr>
            <a:endParaRPr lang="en-GB" sz="700" cap="all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6280502"/>
            <a:ext cx="610870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>
                <a:solidFill>
                  <a:schemeClr val="bg1"/>
                </a:solidFill>
              </a:defRPr>
            </a:lvl1pPr>
          </a:lstStyle>
          <a:p>
            <a:pPr algn="r"/>
            <a:endParaRPr dirty="0">
              <a:solidFill>
                <a:srgbClr val="FFFFFF"/>
              </a:solidFill>
            </a:endParaRPr>
          </a:p>
        </p:txBody>
      </p:sp>
      <p:sp>
        <p:nvSpPr>
          <p:cNvPr id="15" name="Date_DateCustomA">
            <a:extLst>
              <a:ext uri="{FF2B5EF4-FFF2-40B4-BE49-F238E27FC236}">
                <a16:creationId xmlns=""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pPr algn="r"/>
            <a:fld id="{9270F80D-0DED-41DC-8003-ACA44099192B}" type="datetime1">
              <a:rPr lang="da-DK">
                <a:solidFill>
                  <a:srgbClr val="FFFFFF"/>
                </a:solidFill>
              </a:rPr>
              <a:pPr algn="r"/>
              <a:t>17-09-2019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9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25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6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8" name="Pladsholder til tekst 5" descr="Socialstyrelsen Pay-off" title="Socialstyrelsen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445180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7943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166247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2474035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172685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0644505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252873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3493456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268417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59877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713921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243104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8920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6292624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996369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673726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463660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518266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4" name="Tekstfelt 23"/>
          <p:cNvSpPr txBox="1"/>
          <p:nvPr userDrawn="1"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</p:spTree>
    <p:extLst>
      <p:ext uri="{BB962C8B-B14F-4D97-AF65-F5344CB8AC3E}">
        <p14:creationId xmlns:p14="http://schemas.microsoft.com/office/powerpoint/2010/main" val="21240805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6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0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5078642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0411712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4207396" y="3328192"/>
            <a:ext cx="72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4203339" y="3508412"/>
            <a:ext cx="4329473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6166494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39182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265536"/>
            <a:ext cx="4113076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188640" y="152636"/>
            <a:ext cx="1116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821996" y="1676817"/>
            <a:ext cx="3708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797254" y="5116969"/>
            <a:ext cx="3744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630000" y="2998800"/>
            <a:ext cx="1602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3924000" y="6188400"/>
            <a:ext cx="10152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65541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image" Target="../media/image20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image" Target="../media/image2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3" cy="7560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457950" y="605220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59C3FAC1-910A-4CF3-BD45-74FC369DE920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628649" y="6273316"/>
            <a:ext cx="4759559" cy="1800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0">
                <a:solidFill>
                  <a:schemeClr val="bg2"/>
                </a:solidFill>
              </a:defRPr>
            </a:lvl1pPr>
          </a:lstStyle>
          <a:p>
            <a:r>
              <a:rPr lang="da-DK"/>
              <a:t>Indsæt titel på præsentationen i "Indsæt"- "Sidehoved/Sidefod"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idx="1"/>
          </p:nvPr>
        </p:nvSpPr>
        <p:spPr>
          <a:xfrm>
            <a:off x="628650" y="1628775"/>
            <a:ext cx="7886700" cy="424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00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88" r:id="rId3"/>
    <p:sldLayoutId id="2147483772" r:id="rId4"/>
    <p:sldLayoutId id="2147483761" r:id="rId5"/>
    <p:sldLayoutId id="2147483789" r:id="rId6"/>
    <p:sldLayoutId id="2147483769" r:id="rId7"/>
    <p:sldLayoutId id="2147483770" r:id="rId8"/>
    <p:sldLayoutId id="2147483776" r:id="rId9"/>
    <p:sldLayoutId id="2147483779" r:id="rId10"/>
    <p:sldLayoutId id="2147483765" r:id="rId11"/>
    <p:sldLayoutId id="2147483793" r:id="rId12"/>
    <p:sldLayoutId id="2147483773" r:id="rId13"/>
    <p:sldLayoutId id="2147483778" r:id="rId14"/>
    <p:sldLayoutId id="2147483763" r:id="rId15"/>
    <p:sldLayoutId id="2147483791" r:id="rId16"/>
    <p:sldLayoutId id="2147483768" r:id="rId17"/>
    <p:sldLayoutId id="2147483780" r:id="rId18"/>
    <p:sldLayoutId id="2147483764" r:id="rId19"/>
    <p:sldLayoutId id="2147483792" r:id="rId20"/>
    <p:sldLayoutId id="2147483771" r:id="rId21"/>
    <p:sldLayoutId id="2147483775" r:id="rId22"/>
    <p:sldLayoutId id="2147483777" r:id="rId23"/>
    <p:sldLayoutId id="2147483762" r:id="rId24"/>
    <p:sldLayoutId id="2147483790" r:id="rId25"/>
    <p:sldLayoutId id="2147483774" r:id="rId26"/>
    <p:sldLayoutId id="2147483766" r:id="rId27"/>
    <p:sldLayoutId id="2147483781" r:id="rId28"/>
    <p:sldLayoutId id="2147483782" r:id="rId29"/>
    <p:sldLayoutId id="2147483783" r:id="rId30"/>
    <p:sldLayoutId id="2147483784" r:id="rId31"/>
    <p:sldLayoutId id="2147483785" r:id="rId32"/>
    <p:sldLayoutId id="2147483786" r:id="rId33"/>
    <p:sldLayoutId id="2147483787" r:id="rId34"/>
    <p:sldLayoutId id="2147483794" r:id="rId35"/>
    <p:sldLayoutId id="2147483795" r:id="rId36"/>
    <p:sldLayoutId id="2147483796" r:id="rId37"/>
    <p:sldLayoutId id="2147483767" r:id="rId3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2" orient="horz" pos="1026" userDrawn="1">
          <p15:clr>
            <a:srgbClr val="F26B43"/>
          </p15:clr>
        </p15:guide>
        <p15:guide id="13" pos="385" userDrawn="1">
          <p15:clr>
            <a:srgbClr val="F26B43"/>
          </p15:clr>
        </p15:guide>
        <p15:guide id="14" pos="5375" userDrawn="1">
          <p15:clr>
            <a:srgbClr val="F26B43"/>
          </p15:clr>
        </p15:guide>
        <p15:guide id="15" orient="horz" pos="37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598963" y="312767"/>
            <a:ext cx="7942503" cy="74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5118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1465" y="6280546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700" b="0" baseline="0"/>
            </a:lvl1pPr>
          </a:lstStyle>
          <a:p>
            <a:pPr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fld id="{31421AFA-3AE7-4CEA-BC9B-447859BED57B}" type="slidenum">
              <a:rPr lang="en-GB" spc="-42" smtClean="0">
                <a:solidFill>
                  <a:srgbClr val="333333"/>
                </a:solidFill>
                <a:ea typeface="Verdana" pitchFamily="34" charset="0"/>
                <a:cs typeface="Verdana" pitchFamily="34" charset="0"/>
              </a:rPr>
              <a:pPr defTabSz="384039" fontAlgn="base">
                <a:spcBef>
                  <a:spcPct val="0"/>
                </a:spcBef>
                <a:spcAft>
                  <a:spcPts val="1008"/>
                </a:spcAft>
                <a:buFont typeface="Arial" panose="020B0604020202020204" pitchFamily="34" charset="0"/>
                <a:buChar char="​"/>
              </a:pPr>
              <a:t>‹nr.›</a:t>
            </a:fld>
            <a:endParaRPr lang="en-GB" spc="-42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962" y="1647826"/>
            <a:ext cx="7942503" cy="405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 No bullet text 18</a:t>
            </a:r>
          </a:p>
          <a:p>
            <a:pPr lvl="4"/>
            <a:r>
              <a:rPr lang="en-GB" noProof="0" dirty="0"/>
              <a:t>5 </a:t>
            </a:r>
            <a:r>
              <a:rPr lang="en-GB" noProof="0" dirty="0" err="1"/>
              <a:t>Megaheader</a:t>
            </a:r>
            <a:r>
              <a:rPr lang="en-GB" noProof="0" dirty="0"/>
              <a:t> caps 48</a:t>
            </a:r>
          </a:p>
          <a:p>
            <a:pPr lvl="5"/>
            <a:r>
              <a:rPr lang="en-GB" noProof="0" dirty="0"/>
              <a:t>6 Header caps 18</a:t>
            </a:r>
          </a:p>
          <a:p>
            <a:pPr lvl="6"/>
            <a:r>
              <a:rPr lang="en-GB" noProof="0" dirty="0"/>
              <a:t>7 Text 18</a:t>
            </a:r>
          </a:p>
          <a:p>
            <a:pPr lvl="7"/>
            <a:r>
              <a:rPr lang="en-GB" noProof="0" dirty="0"/>
              <a:t>8 Number 16</a:t>
            </a:r>
          </a:p>
          <a:p>
            <a:pPr lvl="8"/>
            <a:r>
              <a:rPr lang="en-GB" noProof="0" dirty="0"/>
              <a:t>9 Letter 16</a:t>
            </a:r>
          </a:p>
          <a:p>
            <a:pPr lvl="8"/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9E4955-7821-481C-9AF7-C7D937675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2443" y="6280502"/>
            <a:ext cx="4886962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baseline="0"/>
            </a:lvl1pPr>
          </a:lstStyle>
          <a:p>
            <a:pPr algn="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spc="-42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Date_DateCustomA">
            <a:extLst>
              <a:ext uri="{FF2B5EF4-FFF2-40B4-BE49-F238E27FC236}">
                <a16:creationId xmlns="" xmlns:a16="http://schemas.microsoft.com/office/drawing/2014/main" id="{ADC3E656-DC3F-4718-B1B2-E5B4B666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6141510"/>
            <a:ext cx="528706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700" smtClean="0">
                <a:solidFill>
                  <a:schemeClr val="tx1"/>
                </a:solidFill>
              </a:defRPr>
            </a:lvl1pPr>
          </a:lstStyle>
          <a:p>
            <a:pPr algn="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fld id="{8E8A079D-0F01-4087-8466-404AA9697848}" type="datetime1">
              <a:rPr lang="da-DK" spc="-42">
                <a:solidFill>
                  <a:srgbClr val="333333"/>
                </a:solidFill>
                <a:ea typeface="Verdana" pitchFamily="34" charset="0"/>
                <a:cs typeface="Verdana" pitchFamily="34" charset="0"/>
              </a:rPr>
              <a:pPr algn="r" defTabSz="384039" fontAlgn="base">
                <a:spcBef>
                  <a:spcPct val="0"/>
                </a:spcBef>
                <a:spcAft>
                  <a:spcPts val="1008"/>
                </a:spcAft>
                <a:buFont typeface="Arial" panose="020B0604020202020204" pitchFamily="34" charset="0"/>
                <a:buChar char="​"/>
              </a:pPr>
              <a:t>17-09-2019</a:t>
            </a:fld>
            <a:endParaRPr lang="da-DK" spc="-42" dirty="0">
              <a:solidFill>
                <a:srgbClr val="333333"/>
              </a:solidFill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135459E-96A0-4D48-B1D9-A034EE07E024}"/>
              </a:ext>
            </a:extLst>
          </p:cNvPr>
          <p:cNvGrpSpPr/>
          <p:nvPr userDrawn="1"/>
        </p:nvGrpSpPr>
        <p:grpSpPr>
          <a:xfrm>
            <a:off x="-1479263" y="522085"/>
            <a:ext cx="1347769" cy="2906915"/>
            <a:chOff x="-1899137" y="-1"/>
            <a:chExt cx="1796791" cy="2907588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7DF113FF-8BE3-4207-A5C6-F4579EED1B78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5359A05F-1860-4448-A740-55E89B66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18399B32-2EE3-49AE-80A0-6797B01E89E6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0668" indent="-21336" defTabSz="384048" eaLnBrk="0" fontAlgn="base" hangingPunct="0">
                  <a:spcBef>
                    <a:spcPct val="0"/>
                  </a:spcBef>
                  <a:spcAft>
                    <a:spcPts val="504"/>
                  </a:spcAft>
                  <a:buFont typeface="Arial" panose="020B0604020202020204" pitchFamily="34" charset="0"/>
                  <a:buChar char="​"/>
                </a:pP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/>
                </a:r>
                <a:b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</a:br>
                <a:r>
                  <a:rPr lang="en-GB" sz="600" dirty="0">
                    <a:solidFill>
                      <a:srgbClr val="333333"/>
                    </a:solidFill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6A251040-79B2-4E75-B580-29B9D6CC1B9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4039" fontAlgn="base">
                  <a:spcBef>
                    <a:spcPct val="0"/>
                  </a:spcBef>
                  <a:spcAft>
                    <a:spcPts val="1008"/>
                  </a:spcAft>
                  <a:buFont typeface="Arial" panose="020B0604020202020204" pitchFamily="34" charset="0"/>
                  <a:buChar char="​"/>
                </a:pPr>
                <a:endParaRPr lang="en-GB" sz="1200" spc="-42" dirty="0">
                  <a:solidFill>
                    <a:srgbClr val="A8D100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25B3411-6214-4AE2-A1EF-BEE63EC00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38C835D-7A3F-4157-850A-1556A9D8479F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598962" y="6180580"/>
            <a:ext cx="2120119" cy="25554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515BF35-693E-4749-821E-5148CED147C8}"/>
              </a:ext>
            </a:extLst>
          </p:cNvPr>
          <p:cNvSpPr/>
          <p:nvPr userDrawn="1"/>
        </p:nvSpPr>
        <p:spPr>
          <a:xfrm>
            <a:off x="1539069" y="6141510"/>
            <a:ext cx="1180014" cy="272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 defTabSz="384039" fontAlgn="base">
              <a:spcBef>
                <a:spcPct val="0"/>
              </a:spcBef>
              <a:spcAft>
                <a:spcPts val="1008"/>
              </a:spcAft>
              <a:buFont typeface="Arial" panose="020B0604020202020204" pitchFamily="34" charset="0"/>
              <a:buChar char="​"/>
            </a:pPr>
            <a:endParaRPr lang="en-US" spc="-42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3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</p:sldLayoutIdLst>
  <p:hf sldNum="0" hdr="0" ftr="0" dt="0"/>
  <p:txStyles>
    <p:titleStyle>
      <a:lvl1pPr algn="l" defTabSz="384039" rtl="0" eaLnBrk="1" fontAlgn="base" hangingPunct="1">
        <a:spcBef>
          <a:spcPct val="0"/>
        </a:spcBef>
        <a:spcAft>
          <a:spcPct val="0"/>
        </a:spcAft>
        <a:defRPr sz="2000" b="1" kern="1200" cap="all" spc="-42" baseline="0">
          <a:solidFill>
            <a:schemeClr val="tx2"/>
          </a:solidFill>
          <a:latin typeface="Verdana"/>
          <a:ea typeface="Verdana" pitchFamily="34" charset="0"/>
          <a:cs typeface="Verdana" pitchFamily="34" charset="0"/>
        </a:defRPr>
      </a:lvl1pPr>
      <a:lvl2pPr algn="l" defTabSz="384039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2pPr>
      <a:lvl3pPr algn="l" defTabSz="384039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3pPr>
      <a:lvl4pPr algn="l" defTabSz="384039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4pPr>
      <a:lvl5pPr algn="l" defTabSz="384039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5pPr>
      <a:lvl6pPr marL="384039" algn="l" defTabSz="384039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6pPr>
      <a:lvl7pPr marL="768077" algn="l" defTabSz="384039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7pPr>
      <a:lvl8pPr marL="1152115" algn="l" defTabSz="384039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8pPr>
      <a:lvl9pPr marL="1536153" algn="l" defTabSz="384039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9pPr>
    </p:titleStyle>
    <p:bodyStyle>
      <a:lvl1pPr marL="211680" indent="-211680" algn="l" defTabSz="384039" rtl="0" eaLnBrk="1" fontAlgn="base" hangingPunct="1">
        <a:lnSpc>
          <a:spcPct val="100000"/>
        </a:lnSpc>
        <a:spcBef>
          <a:spcPct val="0"/>
        </a:spcBef>
        <a:spcAft>
          <a:spcPts val="1008"/>
        </a:spcAft>
        <a:buFont typeface="Verdana" pitchFamily="34" charset="0"/>
        <a:buChar char="•"/>
        <a:defRPr kern="1200" spc="-42" baseline="0">
          <a:solidFill>
            <a:schemeClr val="tx1"/>
          </a:solidFill>
          <a:latin typeface="Verdana"/>
          <a:ea typeface="Verdana" pitchFamily="34" charset="0"/>
          <a:cs typeface="Verdana" pitchFamily="34" charset="0"/>
        </a:defRPr>
      </a:lvl1pPr>
      <a:lvl2pPr marL="544320" indent="-211680" algn="l" defTabSz="384039" rtl="0" eaLnBrk="1" fontAlgn="base" hangingPunct="1">
        <a:lnSpc>
          <a:spcPct val="100000"/>
        </a:lnSpc>
        <a:spcBef>
          <a:spcPct val="0"/>
        </a:spcBef>
        <a:spcAft>
          <a:spcPts val="1008"/>
        </a:spcAft>
        <a:buFont typeface="Verdana" pitchFamily="34" charset="0"/>
        <a:buChar char="•"/>
        <a:defRPr sz="1300" kern="1200" spc="-42" baseline="0">
          <a:solidFill>
            <a:schemeClr val="tx1"/>
          </a:solidFill>
          <a:latin typeface="Verdana"/>
          <a:ea typeface="Verdana" pitchFamily="34" charset="0"/>
          <a:cs typeface="+mn-cs"/>
        </a:defRPr>
      </a:lvl2pPr>
      <a:lvl3pPr marL="822528" indent="-211680" algn="l" defTabSz="384039" rtl="0" eaLnBrk="1" fontAlgn="base" hangingPunct="1">
        <a:lnSpc>
          <a:spcPct val="100000"/>
        </a:lnSpc>
        <a:spcBef>
          <a:spcPct val="0"/>
        </a:spcBef>
        <a:spcAft>
          <a:spcPts val="1008"/>
        </a:spcAft>
        <a:buFont typeface="Verdana" pitchFamily="34" charset="0"/>
        <a:buChar char="•"/>
        <a:defRPr sz="1200" kern="1200" spc="-42" baseline="0">
          <a:solidFill>
            <a:schemeClr val="tx1"/>
          </a:solidFill>
          <a:latin typeface="Verdana"/>
          <a:ea typeface="Verdana" pitchFamily="34" charset="0"/>
          <a:cs typeface="+mn-cs"/>
        </a:defRPr>
      </a:lvl3pPr>
      <a:lvl4pPr marL="0" indent="0" algn="l" defTabSz="384039" rtl="0" eaLnBrk="1" fontAlgn="base" hangingPunct="1">
        <a:lnSpc>
          <a:spcPct val="100000"/>
        </a:lnSpc>
        <a:spcBef>
          <a:spcPct val="0"/>
        </a:spcBef>
        <a:spcAft>
          <a:spcPts val="1008"/>
        </a:spcAft>
        <a:buFont typeface="Arial" panose="020B0604020202020204" pitchFamily="34" charset="0"/>
        <a:buChar char="​"/>
        <a:defRPr sz="1500" kern="1200" spc="-42" baseline="0">
          <a:solidFill>
            <a:schemeClr val="tx1"/>
          </a:solidFill>
          <a:latin typeface="Verdana"/>
          <a:ea typeface="Verdana" pitchFamily="34" charset="0"/>
          <a:cs typeface="+mn-cs"/>
        </a:defRPr>
      </a:lvl4pPr>
      <a:lvl5pPr marL="0" indent="0" algn="l" defTabSz="384039" rtl="0" eaLnBrk="1" fontAlgn="base" hangingPunct="1">
        <a:lnSpc>
          <a:spcPct val="80000"/>
        </a:lnSpc>
        <a:spcBef>
          <a:spcPct val="0"/>
        </a:spcBef>
        <a:spcAft>
          <a:spcPts val="1008"/>
        </a:spcAft>
        <a:buFont typeface="Arial" panose="020B0604020202020204" pitchFamily="34" charset="0"/>
        <a:buChar char="​"/>
        <a:defRPr sz="4000" b="1" kern="1200" cap="all" spc="-84" baseline="0">
          <a:solidFill>
            <a:schemeClr val="tx1"/>
          </a:solidFill>
          <a:latin typeface="Verdana"/>
          <a:ea typeface="Verdana" pitchFamily="34" charset="0"/>
          <a:cs typeface="+mn-cs"/>
        </a:defRPr>
      </a:lvl5pPr>
      <a:lvl6pPr marL="0" indent="0" algn="l" defTabSz="384039" rtl="0" eaLnBrk="1" latinLnBrk="0" hangingPunct="1">
        <a:spcBef>
          <a:spcPts val="0"/>
        </a:spcBef>
        <a:spcAft>
          <a:spcPts val="504"/>
        </a:spcAft>
        <a:buClr>
          <a:schemeClr val="tx2"/>
        </a:buClr>
        <a:buFont typeface="Arial" panose="020B0604020202020204" pitchFamily="34" charset="0"/>
        <a:buChar char="​"/>
        <a:defRPr sz="1500" b="1" kern="1200" cap="all" spc="-42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384039" rtl="0" eaLnBrk="1" latinLnBrk="0" hangingPunct="1">
        <a:spcBef>
          <a:spcPts val="0"/>
        </a:spcBef>
        <a:spcAft>
          <a:spcPts val="1008"/>
        </a:spcAft>
        <a:buFont typeface="Arial" panose="020B0604020202020204" pitchFamily="34" charset="0"/>
        <a:buChar char="​"/>
        <a:defRPr sz="1500" i="0" kern="1200" spc="-42">
          <a:solidFill>
            <a:schemeClr val="bg2"/>
          </a:solidFill>
          <a:latin typeface="+mn-lt"/>
          <a:ea typeface="+mn-ea"/>
          <a:cs typeface="+mn-cs"/>
        </a:defRPr>
      </a:lvl7pPr>
      <a:lvl8pPr marL="544320" indent="-211680" algn="l" defTabSz="384039" rtl="0" eaLnBrk="1" latinLnBrk="0" hangingPunct="1">
        <a:spcBef>
          <a:spcPts val="0"/>
        </a:spcBef>
        <a:spcAft>
          <a:spcPts val="1008"/>
        </a:spcAft>
        <a:buClr>
          <a:schemeClr val="bg2"/>
        </a:buClr>
        <a:buFont typeface="+mj-lt"/>
        <a:buAutoNum type="arabicPeriod"/>
        <a:defRPr sz="1300" kern="1200" spc="-42">
          <a:solidFill>
            <a:schemeClr val="tx1"/>
          </a:solidFill>
          <a:latin typeface="+mn-lt"/>
          <a:ea typeface="+mn-ea"/>
          <a:cs typeface="+mn-cs"/>
        </a:defRPr>
      </a:lvl8pPr>
      <a:lvl9pPr marL="544320" indent="-211680" algn="l" defTabSz="384039" rtl="0" eaLnBrk="1" latinLnBrk="0" hangingPunct="1">
        <a:spcBef>
          <a:spcPts val="0"/>
        </a:spcBef>
        <a:spcAft>
          <a:spcPts val="1008"/>
        </a:spcAft>
        <a:buClr>
          <a:schemeClr val="bg2"/>
        </a:buClr>
        <a:buFont typeface="+mj-lt"/>
        <a:buAutoNum type="alphaUcPeriod"/>
        <a:defRPr sz="1300" kern="1200" spc="-42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39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77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15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53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192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230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269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308" algn="l" defTabSz="3840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659" userDrawn="1">
          <p15:clr>
            <a:srgbClr val="F26B43"/>
          </p15:clr>
        </p15:guide>
        <p15:guide id="2" pos="7173" userDrawn="1">
          <p15:clr>
            <a:srgbClr val="F26B43"/>
          </p15:clr>
        </p15:guide>
        <p15:guide id="3" orient="horz" pos="1036" userDrawn="1">
          <p15:clr>
            <a:srgbClr val="F26B43"/>
          </p15:clr>
        </p15:guide>
        <p15:guide id="4" orient="horz" pos="3595" userDrawn="1">
          <p15:clr>
            <a:srgbClr val="F26B43"/>
          </p15:clr>
        </p15:guide>
        <p15:guide id="5" pos="6146" userDrawn="1">
          <p15:clr>
            <a:srgbClr val="F26B43"/>
          </p15:clr>
        </p15:guide>
        <p15:guide id="6" pos="5633" userDrawn="1">
          <p15:clr>
            <a:srgbClr val="F26B43"/>
          </p15:clr>
        </p15:guide>
        <p15:guide id="7" pos="5120" userDrawn="1">
          <p15:clr>
            <a:srgbClr val="F26B43"/>
          </p15:clr>
        </p15:guide>
        <p15:guide id="8" pos="4607" userDrawn="1">
          <p15:clr>
            <a:srgbClr val="F26B43"/>
          </p15:clr>
        </p15:guide>
        <p15:guide id="9" pos="4094" userDrawn="1">
          <p15:clr>
            <a:srgbClr val="F26B43"/>
          </p15:clr>
        </p15:guide>
        <p15:guide id="10" pos="3581" userDrawn="1">
          <p15:clr>
            <a:srgbClr val="F26B43"/>
          </p15:clr>
        </p15:guide>
        <p15:guide id="11" pos="3068" userDrawn="1">
          <p15:clr>
            <a:srgbClr val="F26B43"/>
          </p15:clr>
        </p15:guide>
        <p15:guide id="12" pos="2555" userDrawn="1">
          <p15:clr>
            <a:srgbClr val="F26B43"/>
          </p15:clr>
        </p15:guide>
        <p15:guide id="13" pos="2042" userDrawn="1">
          <p15:clr>
            <a:srgbClr val="F26B43"/>
          </p15:clr>
        </p15:guide>
        <p15:guide id="14" pos="1529" userDrawn="1">
          <p15:clr>
            <a:srgbClr val="F26B43"/>
          </p15:clr>
        </p15:guide>
        <p15:guide id="15" pos="1016" userDrawn="1">
          <p15:clr>
            <a:srgbClr val="F26B43"/>
          </p15:clr>
        </p15:guide>
        <p15:guide id="16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28649" y="764704"/>
            <a:ext cx="7904163" cy="7560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457950" y="605220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59C3FAC1-910A-4CF3-BD45-74FC369DE920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628649" y="6273316"/>
            <a:ext cx="4759559" cy="1800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0">
                <a:solidFill>
                  <a:schemeClr val="bg2"/>
                </a:solidFill>
              </a:defRPr>
            </a:lvl1pPr>
          </a:lstStyle>
          <a:p>
            <a:r>
              <a:rPr lang="da-DK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8" name="Pladsholder til tekst 7"/>
          <p:cNvSpPr>
            <a:spLocks noGrp="1"/>
          </p:cNvSpPr>
          <p:nvPr>
            <p:ph type="body" idx="1"/>
          </p:nvPr>
        </p:nvSpPr>
        <p:spPr>
          <a:xfrm>
            <a:off x="628650" y="1628775"/>
            <a:ext cx="7886700" cy="424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4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  <p:sldLayoutId id="2147483876" r:id="rId37"/>
    <p:sldLayoutId id="2147483877" r:id="rId3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2" orient="horz" pos="1026" userDrawn="1">
          <p15:clr>
            <a:srgbClr val="F26B43"/>
          </p15:clr>
        </p15:guide>
        <p15:guide id="13" pos="385" userDrawn="1">
          <p15:clr>
            <a:srgbClr val="F26B43"/>
          </p15:clr>
        </p15:guide>
        <p15:guide id="14" pos="5375" userDrawn="1">
          <p15:clr>
            <a:srgbClr val="F26B43"/>
          </p15:clr>
        </p15:guide>
        <p15:guide id="15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portal@socialstyrelsen.dk" TargetMode="External"/><Relationship Id="rId1" Type="http://schemas.openxmlformats.org/officeDocument/2006/relationships/slideLayout" Target="../slideLayouts/slideLayout10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kppe@socialstyrelsen.dk" TargetMode="External"/><Relationship Id="rId7" Type="http://schemas.openxmlformats.org/officeDocument/2006/relationships/hyperlink" Target="mailto:portal@socialstyrelsen.dk" TargetMode="External"/><Relationship Id="rId2" Type="http://schemas.openxmlformats.org/officeDocument/2006/relationships/hyperlink" Target="mailto:ibas@socialstyrelsen.dk" TargetMode="External"/><Relationship Id="rId1" Type="http://schemas.openxmlformats.org/officeDocument/2006/relationships/slideLayout" Target="../slideLayouts/slideLayout105.xml"/><Relationship Id="rId6" Type="http://schemas.openxmlformats.org/officeDocument/2006/relationships/hyperlink" Target="mailto:ahos@socialstyrelsen.dk" TargetMode="External"/><Relationship Id="rId5" Type="http://schemas.openxmlformats.org/officeDocument/2006/relationships/hyperlink" Target="mailto:lber@socialstyrelsen.dk" TargetMode="External"/><Relationship Id="rId4" Type="http://schemas.openxmlformats.org/officeDocument/2006/relationships/hyperlink" Target="mailto:meas@socialstyrelsen.d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5.jpeg"/><Relationship Id="rId4" Type="http://schemas.openxmlformats.org/officeDocument/2006/relationships/hyperlink" Target="http://www.izradasajtanis.com/wp-content/uploads/2016/04/Questions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1.doc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1WMuxvELFY" TargetMode="External"/><Relationship Id="rId2" Type="http://schemas.openxmlformats.org/officeDocument/2006/relationships/hyperlink" Target="http://bit.ly/anbringelse-pulj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83868" y="1268760"/>
            <a:ext cx="4257092" cy="3935772"/>
          </a:xfrm>
        </p:spPr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Velkommen!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Informationsmøde om  </a:t>
            </a:r>
            <a:r>
              <a:rPr lang="da-DK" dirty="0"/>
              <a:t>ansøgningspuljer på </a:t>
            </a:r>
            <a:r>
              <a:rPr lang="da-DK" dirty="0" smtClean="0"/>
              <a:t>anbringelsesområdet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sz="2000" dirty="0" smtClean="0"/>
              <a:t>Tirsdag d. 10. september 2019</a:t>
            </a:r>
            <a:endParaRPr lang="da-DK" sz="2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600" dirty="0" smtClean="0">
                <a:solidFill>
                  <a:schemeClr val="tx1"/>
                </a:solidFill>
              </a:rPr>
              <a:t>Ansøger kreds</a:t>
            </a:r>
            <a:endParaRPr lang="da-DK" sz="2600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Indsæt titel på præsentationen i "Indsæt"- "Sidehoved/Sidefod"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8194" name="Picture 2" descr="C:\Users\B033522\AppData\Local\Microsoft\Windows\Temporary Internet Files\Content.IE5\3EA1HZ6T\COLOURBOX35894630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1484784"/>
            <a:ext cx="9144000" cy="462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604644" y="-27384"/>
            <a:ext cx="800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604644" y="3429000"/>
            <a:ext cx="800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 smtClean="0"/>
          </a:p>
        </p:txBody>
      </p:sp>
      <p:sp>
        <p:nvSpPr>
          <p:cNvPr id="9" name="Rektangel 8"/>
          <p:cNvSpPr/>
          <p:nvPr/>
        </p:nvSpPr>
        <p:spPr>
          <a:xfrm>
            <a:off x="539552" y="1556792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a-DK" b="1" dirty="0" smtClean="0"/>
              <a:t>Projektkommunerne skal i fællesskab - og i </a:t>
            </a:r>
            <a:r>
              <a:rPr lang="da-DK" b="1" dirty="0"/>
              <a:t>samarbejde med Socialstyrelsen, Rambøll og Professionshøjskolen </a:t>
            </a:r>
            <a:r>
              <a:rPr lang="da-DK" b="1" dirty="0" smtClean="0"/>
              <a:t>Absalon arbejde med at modne én indsatsmodel, der skaber et styrket læringsmiljø for anbragte børn og unge. </a:t>
            </a:r>
            <a:r>
              <a:rPr lang="da-DK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pPr marL="457200" indent="-457200">
              <a:buFont typeface="+mj-lt"/>
              <a:buAutoNum type="arabicPeriod"/>
            </a:pPr>
            <a:r>
              <a:rPr lang="da-DK" b="1" dirty="0" smtClean="0"/>
              <a:t>5-6 kommuner kan modtage puljemidler </a:t>
            </a:r>
            <a:r>
              <a:rPr lang="da-DK" b="1" dirty="0"/>
              <a:t>i perioden januar 2020 til december </a:t>
            </a:r>
            <a:r>
              <a:rPr lang="da-DK" b="1" dirty="0" smtClean="0"/>
              <a:t>2022.  </a:t>
            </a:r>
          </a:p>
          <a:p>
            <a:pPr marL="457200" indent="-457200">
              <a:buFont typeface="+mj-lt"/>
              <a:buAutoNum type="arabicPeriod"/>
            </a:pPr>
            <a:endParaRPr lang="da-DK" b="1" dirty="0"/>
          </a:p>
          <a:p>
            <a:pPr marL="457200" indent="-457200">
              <a:buFont typeface="+mj-lt"/>
              <a:buAutoNum type="arabicPeriod"/>
            </a:pPr>
            <a:endParaRPr lang="da-DK" b="1" dirty="0" smtClean="0"/>
          </a:p>
          <a:p>
            <a:pPr marL="457200" indent="-457200">
              <a:buFont typeface="+mj-lt"/>
              <a:buAutoNum type="arabicPeriod"/>
            </a:pPr>
            <a:r>
              <a:rPr lang="da-DK" b="1" dirty="0" smtClean="0"/>
              <a:t>Kommuner </a:t>
            </a:r>
            <a:r>
              <a:rPr lang="da-DK" b="1" dirty="0"/>
              <a:t>kan ansøge puljen, uanset om de i forvejen arbejder med et </a:t>
            </a:r>
            <a:r>
              <a:rPr lang="da-DK" b="1" dirty="0" smtClean="0"/>
              <a:t>- eller </a:t>
            </a:r>
            <a:r>
              <a:rPr lang="da-DK" b="1" dirty="0"/>
              <a:t>med flere af </a:t>
            </a:r>
            <a:r>
              <a:rPr lang="da-DK" b="1" dirty="0" smtClean="0"/>
              <a:t>elementerne </a:t>
            </a:r>
            <a:r>
              <a:rPr lang="da-DK" b="1" dirty="0"/>
              <a:t>i indsatsmodellen.</a:t>
            </a:r>
          </a:p>
          <a:p>
            <a:pPr marL="457200" indent="-457200">
              <a:buFont typeface="+mj-lt"/>
              <a:buAutoNum type="arabicPeriod"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3276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84CA-D899-4DCA-A103-EEEB92C9442B}" type="datetime2">
              <a:rPr lang="da-DK" smtClean="0"/>
              <a:t>17. september 2019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Indsæt titel på præsentationen i "Indsæt"- "Sidehoved/Sidefod"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3074" name="Picture 2" descr="C:\Users\B033522\AppData\Local\Microsoft\Windows\Temporary Internet Files\Content.IE5\3EA1HZ6T\COLOURBOX773339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251520" y="381000"/>
            <a:ext cx="82809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600" b="1" dirty="0"/>
              <a:t>De forventede resultater </a:t>
            </a:r>
          </a:p>
        </p:txBody>
      </p:sp>
      <p:sp>
        <p:nvSpPr>
          <p:cNvPr id="7" name="Rektangel 6"/>
          <p:cNvSpPr/>
          <p:nvPr/>
        </p:nvSpPr>
        <p:spPr>
          <a:xfrm>
            <a:off x="323528" y="908720"/>
            <a:ext cx="40684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Resultater for børnene og de unge på kort sigt:</a:t>
            </a:r>
            <a:endParaRPr lang="da-DK" dirty="0"/>
          </a:p>
          <a:p>
            <a:r>
              <a:rPr lang="da-DK" dirty="0"/>
              <a:t>Øget trivsel og motivation i skolen</a:t>
            </a:r>
          </a:p>
          <a:p>
            <a:r>
              <a:rPr lang="da-DK" dirty="0"/>
              <a:t>Faglig udvikling i dansk og matematik</a:t>
            </a:r>
          </a:p>
          <a:p>
            <a:r>
              <a:rPr lang="da-DK" dirty="0"/>
              <a:t>Mindre skolefravær</a:t>
            </a:r>
          </a:p>
          <a:p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179512" y="4365104"/>
            <a:ext cx="6408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Resultater på organisatorisk niveau</a:t>
            </a:r>
            <a:r>
              <a:rPr lang="da-DK" dirty="0"/>
              <a:t>:</a:t>
            </a:r>
          </a:p>
          <a:p>
            <a:r>
              <a:rPr lang="da-DK" dirty="0"/>
              <a:t>Styrket tværfagligt samarbejde omkring barnet ml. skole, anbringelsessted og myndighed</a:t>
            </a:r>
          </a:p>
          <a:p>
            <a:r>
              <a:rPr lang="da-DK" dirty="0"/>
              <a:t>En mere målrettet og sammenhængende faglig støtte til det enkelte barn</a:t>
            </a:r>
          </a:p>
          <a:p>
            <a:r>
              <a:rPr lang="da-DK" dirty="0"/>
              <a:t>Større viden hos de fagprofessionelle omkring anbragte børn og unge</a:t>
            </a:r>
          </a:p>
        </p:txBody>
      </p:sp>
      <p:sp>
        <p:nvSpPr>
          <p:cNvPr id="9" name="Rektangel 8"/>
          <p:cNvSpPr/>
          <p:nvPr/>
        </p:nvSpPr>
        <p:spPr>
          <a:xfrm>
            <a:off x="2555776" y="22768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/>
              <a:t>På lang sigt:</a:t>
            </a:r>
          </a:p>
          <a:p>
            <a:r>
              <a:rPr lang="da-DK" dirty="0"/>
              <a:t>Udsatte børn og unges faglige niveau i folkeskolen forbedres</a:t>
            </a:r>
          </a:p>
          <a:p>
            <a:r>
              <a:rPr lang="da-DK" dirty="0"/>
              <a:t>Flere udsatte unge gennemfører en ungdomsuddannelse</a:t>
            </a:r>
          </a:p>
        </p:txBody>
      </p:sp>
    </p:spTree>
    <p:extLst>
      <p:ext uri="{BB962C8B-B14F-4D97-AF65-F5344CB8AC3E}">
        <p14:creationId xmlns:p14="http://schemas.microsoft.com/office/powerpoint/2010/main" val="19375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b="1" dirty="0" smtClean="0"/>
              <a:t>Ansøgning om tilskud</a:t>
            </a:r>
            <a:endParaRPr lang="da-DK" b="1" dirty="0"/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96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Hvad skal man være opmærksom på, når man laver en ansøgning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 smtClean="0"/>
          </a:p>
          <a:p>
            <a:r>
              <a:rPr lang="da-DK" dirty="0" smtClean="0"/>
              <a:t>Materialet til ansøgningspuljen findes på ansøgningspuljens side på Tilskudsportalen</a:t>
            </a:r>
          </a:p>
          <a:p>
            <a:endParaRPr lang="da-DK" dirty="0"/>
          </a:p>
          <a:p>
            <a:r>
              <a:rPr lang="da-DK" dirty="0"/>
              <a:t>Der skal indsendes en ansøgning og et tilhørende budget.</a:t>
            </a:r>
          </a:p>
          <a:p>
            <a:endParaRPr lang="da-DK" dirty="0"/>
          </a:p>
          <a:p>
            <a:r>
              <a:rPr lang="da-DK" dirty="0"/>
              <a:t>Vigtigt at læse vejledningen grundigt inden udfyldelse af ansøgningsskema.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Vigtigt at være opmærksom på, hvilke kriterier, der skal være opfyldt, for at opnå støtte.</a:t>
            </a:r>
          </a:p>
          <a:p>
            <a:endParaRPr lang="da-DK" dirty="0" smtClean="0"/>
          </a:p>
          <a:p>
            <a:pPr marL="180000" lvl="1" indent="0">
              <a:buNone/>
            </a:pPr>
            <a:endParaRPr lang="da-DK" dirty="0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628649" y="6273316"/>
            <a:ext cx="7867787" cy="216024"/>
          </a:xfrm>
        </p:spPr>
        <p:txBody>
          <a:bodyPr/>
          <a:lstStyle/>
          <a:p>
            <a:endParaRPr lang="da-DK" dirty="0">
              <a:solidFill>
                <a:srgbClr val="79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Bekendtgørelse og vejledning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8649" y="1628775"/>
            <a:ext cx="5923571" cy="4248150"/>
          </a:xfrm>
        </p:spPr>
        <p:txBody>
          <a:bodyPr>
            <a:normAutofit/>
          </a:bodyPr>
          <a:lstStyle/>
          <a:p>
            <a:pPr lvl="0"/>
            <a:r>
              <a:rPr lang="da-DK" b="1" dirty="0" smtClean="0"/>
              <a:t>Bekendtgørelse</a:t>
            </a:r>
          </a:p>
          <a:p>
            <a:pPr lvl="1"/>
            <a:r>
              <a:rPr lang="da-DK" dirty="0" smtClean="0"/>
              <a:t>Fastsætter rammerne for ansøgningspuljen.</a:t>
            </a:r>
          </a:p>
          <a:p>
            <a:pPr lvl="1"/>
            <a:endParaRPr lang="da-DK" dirty="0" smtClean="0"/>
          </a:p>
          <a:p>
            <a:pPr lvl="0"/>
            <a:r>
              <a:rPr lang="da-DK" b="1" dirty="0" smtClean="0"/>
              <a:t>Vejledningen:</a:t>
            </a:r>
            <a:endParaRPr lang="da-DK" b="1" dirty="0"/>
          </a:p>
          <a:p>
            <a:pPr lvl="1"/>
            <a:r>
              <a:rPr lang="da-DK" dirty="0"/>
              <a:t> </a:t>
            </a:r>
            <a:r>
              <a:rPr lang="da-DK" dirty="0" smtClean="0"/>
              <a:t>Vejleder om udarbejdelse </a:t>
            </a:r>
            <a:r>
              <a:rPr lang="da-DK" dirty="0"/>
              <a:t>af </a:t>
            </a:r>
            <a:r>
              <a:rPr lang="da-DK" dirty="0" smtClean="0"/>
              <a:t>ansøgningen. </a:t>
            </a:r>
            <a:endParaRPr lang="da-DK" dirty="0"/>
          </a:p>
          <a:p>
            <a:pPr lvl="1"/>
            <a:r>
              <a:rPr lang="da-DK" dirty="0"/>
              <a:t> Udfolder og </a:t>
            </a:r>
            <a:r>
              <a:rPr lang="da-DK" dirty="0" smtClean="0"/>
              <a:t>indarbejder bekendtgørelsens krav og  </a:t>
            </a:r>
            <a:r>
              <a:rPr lang="da-DK" dirty="0"/>
              <a:t>tildelingskriterier </a:t>
            </a:r>
            <a:r>
              <a:rPr lang="da-DK" dirty="0" smtClean="0"/>
              <a:t>for ansøgningspuljen</a:t>
            </a:r>
            <a:r>
              <a:rPr lang="da-DK" dirty="0"/>
              <a:t>.</a:t>
            </a:r>
          </a:p>
          <a:p>
            <a:pPr marL="185738" lvl="1" indent="0">
              <a:buNone/>
            </a:pPr>
            <a:endParaRPr lang="da-DK" dirty="0"/>
          </a:p>
          <a:p>
            <a:pPr lvl="0"/>
            <a:r>
              <a:rPr lang="da-DK" b="1" dirty="0"/>
              <a:t>Vejledningen </a:t>
            </a:r>
            <a:r>
              <a:rPr lang="da-DK" b="1" dirty="0" smtClean="0"/>
              <a:t>og bekendtgørelse er </a:t>
            </a:r>
            <a:r>
              <a:rPr lang="da-DK" b="1" dirty="0"/>
              <a:t>tilgængelig på</a:t>
            </a:r>
            <a:r>
              <a:rPr lang="da-DK" dirty="0"/>
              <a:t>:</a:t>
            </a:r>
          </a:p>
          <a:p>
            <a:pPr lvl="1"/>
            <a:r>
              <a:rPr lang="da-DK" dirty="0"/>
              <a:t> Ansøgningspuljens side på </a:t>
            </a:r>
            <a:r>
              <a:rPr lang="da-DK" dirty="0" smtClean="0"/>
              <a:t>Tilskudsportalen</a:t>
            </a:r>
          </a:p>
          <a:p>
            <a:pPr lvl="1"/>
            <a:r>
              <a:rPr lang="da-DK" dirty="0" smtClean="0"/>
              <a:t>Retsinformation.dk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797777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1782754"/>
            <a:ext cx="2232231" cy="22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188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Puljespecifikke bekendtgørelser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På ansøgningstidspunktet er særligt nedenstående bestemmelser relevante:</a:t>
            </a:r>
          </a:p>
          <a:p>
            <a:pPr marL="0" indent="0">
              <a:buNone/>
            </a:pPr>
            <a:endParaRPr lang="da-DK" dirty="0" smtClean="0"/>
          </a:p>
          <a:p>
            <a:pPr lvl="1"/>
            <a:r>
              <a:rPr lang="da-DK" dirty="0" smtClean="0"/>
              <a:t>§ 2: Formål</a:t>
            </a:r>
          </a:p>
          <a:p>
            <a:pPr lvl="1"/>
            <a:r>
              <a:rPr lang="da-DK" dirty="0" smtClean="0"/>
              <a:t>§ 3: Forventede resultater</a:t>
            </a:r>
          </a:p>
          <a:p>
            <a:pPr lvl="1"/>
            <a:r>
              <a:rPr lang="da-DK" dirty="0" smtClean="0"/>
              <a:t>§ 5: Ansøgerkreds</a:t>
            </a:r>
          </a:p>
          <a:p>
            <a:pPr lvl="1"/>
            <a:r>
              <a:rPr lang="da-DK" dirty="0" smtClean="0"/>
              <a:t>§ 6: Målgruppen</a:t>
            </a:r>
          </a:p>
          <a:p>
            <a:pPr lvl="1"/>
            <a:r>
              <a:rPr lang="da-DK" dirty="0" smtClean="0"/>
              <a:t>§ 7: Tildelingskriterier opdelt i faglige krav og organisatoriske krav</a:t>
            </a:r>
          </a:p>
          <a:p>
            <a:pPr lvl="1"/>
            <a:r>
              <a:rPr lang="da-DK" dirty="0" smtClean="0"/>
              <a:t>§ 8: Generelle tildelingskriterier</a:t>
            </a:r>
          </a:p>
          <a:p>
            <a:pPr lvl="1"/>
            <a:r>
              <a:rPr lang="da-DK" dirty="0" smtClean="0"/>
              <a:t>§ 9: Udarbejdelse af budget</a:t>
            </a:r>
          </a:p>
          <a:p>
            <a:pPr lvl="1"/>
            <a:r>
              <a:rPr lang="da-DK" dirty="0" smtClean="0"/>
              <a:t>§§ 10-11: Indsendelsesform</a:t>
            </a:r>
          </a:p>
          <a:p>
            <a:pPr lvl="1"/>
            <a:r>
              <a:rPr lang="da-DK" dirty="0" smtClean="0"/>
              <a:t>§§ 12-14: Tilskudsberettigede udgifter</a:t>
            </a:r>
          </a:p>
          <a:p>
            <a:pPr lvl="1"/>
            <a:endParaRPr lang="da-DK" dirty="0"/>
          </a:p>
          <a:p>
            <a:pPr marL="180000" lvl="1" indent="0">
              <a:buNone/>
            </a:pPr>
            <a:r>
              <a:rPr lang="da-DK" dirty="0" smtClean="0"/>
              <a:t>Derudover indeholder bekendtgørelsen bestemmelser om projektændringer, afrapportering, aflæggelse af regnskab mv.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15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27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Ansøgningsvejledninger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Indeholder blandt andet en uddybende beskrivelse af:	</a:t>
            </a:r>
          </a:p>
          <a:p>
            <a:pPr lvl="1"/>
            <a:r>
              <a:rPr lang="da-DK" dirty="0" smtClean="0"/>
              <a:t>Formål</a:t>
            </a:r>
            <a:endParaRPr lang="da-DK" dirty="0"/>
          </a:p>
          <a:p>
            <a:pPr lvl="1"/>
            <a:r>
              <a:rPr lang="da-DK" dirty="0"/>
              <a:t>Ansøgerkreds</a:t>
            </a:r>
          </a:p>
          <a:p>
            <a:pPr lvl="1"/>
            <a:r>
              <a:rPr lang="da-DK" dirty="0"/>
              <a:t>Målgruppe</a:t>
            </a:r>
          </a:p>
          <a:p>
            <a:pPr lvl="1"/>
            <a:r>
              <a:rPr lang="da-DK" dirty="0"/>
              <a:t>Baggrund </a:t>
            </a:r>
            <a:endParaRPr lang="da-DK" dirty="0" smtClean="0"/>
          </a:p>
          <a:p>
            <a:pPr lvl="1"/>
            <a:r>
              <a:rPr lang="da-DK" dirty="0" smtClean="0"/>
              <a:t>Forventede </a:t>
            </a:r>
            <a:r>
              <a:rPr lang="da-DK" dirty="0"/>
              <a:t>resultater</a:t>
            </a:r>
          </a:p>
          <a:p>
            <a:pPr lvl="1"/>
            <a:r>
              <a:rPr lang="da-DK" dirty="0"/>
              <a:t>I</a:t>
            </a:r>
            <a:r>
              <a:rPr lang="da-DK" dirty="0" smtClean="0"/>
              <a:t>ndhold </a:t>
            </a:r>
            <a:r>
              <a:rPr lang="da-DK" dirty="0"/>
              <a:t>i </a:t>
            </a:r>
            <a:r>
              <a:rPr lang="da-DK" dirty="0" smtClean="0"/>
              <a:t>projektet</a:t>
            </a:r>
          </a:p>
          <a:p>
            <a:pPr lvl="3"/>
            <a:r>
              <a:rPr lang="da-DK" dirty="0" smtClean="0"/>
              <a:t>Hertil bilag med beskrivelse af indsatsen</a:t>
            </a:r>
          </a:p>
          <a:p>
            <a:pPr lvl="1"/>
            <a:r>
              <a:rPr lang="da-DK" dirty="0" smtClean="0"/>
              <a:t>Tildelingskriterier</a:t>
            </a:r>
          </a:p>
          <a:p>
            <a:pPr lvl="1"/>
            <a:r>
              <a:rPr lang="da-DK" dirty="0" smtClean="0"/>
              <a:t>Tilskudsberettigede udgifter</a:t>
            </a:r>
          </a:p>
          <a:p>
            <a:pPr marL="180000" lvl="1" indent="0">
              <a:buNone/>
            </a:pPr>
            <a:endParaRPr lang="da-DK" dirty="0" smtClean="0"/>
          </a:p>
          <a:p>
            <a:pPr marL="180000" lvl="1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16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68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52636"/>
            <a:ext cx="8352927" cy="756084"/>
          </a:xfrm>
        </p:spPr>
        <p:txBody>
          <a:bodyPr/>
          <a:lstStyle/>
          <a:p>
            <a:r>
              <a:rPr lang="da-DK" sz="3200" dirty="0" smtClean="0"/>
              <a:t>Tildelingskriterier</a:t>
            </a:r>
            <a:endParaRPr lang="da-DK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8" y="1844824"/>
            <a:ext cx="691137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611560" y="1196752"/>
            <a:ext cx="72728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 smtClean="0">
                <a:solidFill>
                  <a:prstClr val="black"/>
                </a:solidFill>
              </a:rPr>
              <a:t>Tabel 1 i ansøgningsvejledningerne </a:t>
            </a:r>
          </a:p>
        </p:txBody>
      </p:sp>
    </p:spTree>
    <p:extLst>
      <p:ext uri="{BB962C8B-B14F-4D97-AF65-F5344CB8AC3E}">
        <p14:creationId xmlns:p14="http://schemas.microsoft.com/office/powerpoint/2010/main" val="40586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Tildelingskriterier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Under tabel 1 uddybes de enkelte tildelingskriterier f.eks.: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18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8943975" cy="151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57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lvl="1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da-DK" i="0" dirty="0"/>
              <a:t>O</a:t>
            </a:r>
            <a:r>
              <a:rPr lang="da-DK" i="0" dirty="0" smtClean="0"/>
              <a:t>verensstemmelse </a:t>
            </a:r>
            <a:r>
              <a:rPr lang="da-DK" i="0" dirty="0"/>
              <a:t>mellem </a:t>
            </a:r>
            <a:r>
              <a:rPr lang="da-DK" i="0" dirty="0" smtClean="0"/>
              <a:t>budgetposter, </a:t>
            </a:r>
            <a:r>
              <a:rPr lang="da-DK" i="0" dirty="0"/>
              <a:t>beskrevne </a:t>
            </a:r>
            <a:r>
              <a:rPr lang="da-DK" i="0" dirty="0" smtClean="0"/>
              <a:t>aktiviteter, organisering mv.</a:t>
            </a:r>
            <a:endParaRPr lang="da-DK" i="0" dirty="0"/>
          </a:p>
          <a:p>
            <a:endParaRPr lang="da-DK" dirty="0" smtClean="0"/>
          </a:p>
          <a:p>
            <a:r>
              <a:rPr lang="da-DK" dirty="0" smtClean="0"/>
              <a:t>Kun </a:t>
            </a:r>
            <a:r>
              <a:rPr lang="da-DK" dirty="0"/>
              <a:t>indeholde tilskudsberettigede og nødvendige </a:t>
            </a:r>
            <a:r>
              <a:rPr lang="da-DK" dirty="0" smtClean="0"/>
              <a:t>udgifter.</a:t>
            </a:r>
            <a:endParaRPr lang="da-DK" dirty="0"/>
          </a:p>
          <a:p>
            <a:pPr lvl="0"/>
            <a:endParaRPr lang="da-DK" dirty="0" smtClean="0"/>
          </a:p>
          <a:p>
            <a:pPr lvl="0"/>
            <a:r>
              <a:rPr lang="da-DK" dirty="0" smtClean="0"/>
              <a:t>Opdeling </a:t>
            </a:r>
            <a:r>
              <a:rPr lang="da-DK" dirty="0"/>
              <a:t>mellem lønudgifter og øvrige </a:t>
            </a:r>
            <a:r>
              <a:rPr lang="da-DK" dirty="0" smtClean="0"/>
              <a:t>udgifter.</a:t>
            </a:r>
          </a:p>
          <a:p>
            <a:pPr lvl="1"/>
            <a:r>
              <a:rPr lang="da-DK" dirty="0" smtClean="0"/>
              <a:t>Angiv satser og takster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19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4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04163" cy="756084"/>
          </a:xfrm>
        </p:spPr>
        <p:txBody>
          <a:bodyPr/>
          <a:lstStyle/>
          <a:p>
            <a:r>
              <a:rPr lang="da-DK" sz="2000" dirty="0" smtClean="0"/>
              <a:t>Rammerne for udviklings- og investerings</a:t>
            </a:r>
            <a:br>
              <a:rPr lang="da-DK" sz="2000" dirty="0" smtClean="0"/>
            </a:br>
            <a:r>
              <a:rPr lang="da-DK" sz="2000" dirty="0" smtClean="0"/>
              <a:t>programmet på børne- og ungeområdet</a:t>
            </a:r>
            <a:endParaRPr lang="da-DK" sz="20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31541" y="1628775"/>
            <a:ext cx="8316924" cy="42481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dirty="0" smtClean="0"/>
              <a:t>Politisk aftale </a:t>
            </a:r>
            <a:r>
              <a:rPr lang="da-DK" dirty="0" smtClean="0"/>
              <a:t>med partierne bag om </a:t>
            </a:r>
            <a:r>
              <a:rPr lang="da-DK" dirty="0"/>
              <a:t>satspuljen på børne- og socialområdet </a:t>
            </a:r>
            <a:r>
              <a:rPr lang="da-DK" dirty="0" smtClean="0"/>
              <a:t>2019-2022, hvor der er afsat </a:t>
            </a:r>
            <a:r>
              <a:rPr lang="da-DK" dirty="0"/>
              <a:t>ca. 255 mio. kroner til indsatser for udsatte børn og unge og deres familier gennem et </a:t>
            </a:r>
            <a:r>
              <a:rPr lang="da-DK" b="1" dirty="0"/>
              <a:t>Udviklings- og Investeringsprogram (UIP) på børneområdet</a:t>
            </a:r>
            <a:r>
              <a:rPr lang="da-DK" dirty="0"/>
              <a:t>. </a:t>
            </a: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Formålet med programmet er at </a:t>
            </a:r>
            <a:r>
              <a:rPr lang="da-DK" dirty="0"/>
              <a:t>sikre en </a:t>
            </a:r>
            <a:r>
              <a:rPr lang="da-DK" b="1" dirty="0"/>
              <a:t>bedre gennemførelse, evaluering og udbredelse</a:t>
            </a:r>
            <a:r>
              <a:rPr lang="da-DK" dirty="0"/>
              <a:t> af projekterne.</a:t>
            </a: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/>
              <a:t>De </a:t>
            </a:r>
            <a:r>
              <a:rPr lang="da-DK" dirty="0" smtClean="0"/>
              <a:t>tre ansøgningspuljer er </a:t>
            </a:r>
            <a:r>
              <a:rPr lang="da-DK" dirty="0"/>
              <a:t>alle en del af </a:t>
            </a:r>
            <a:r>
              <a:rPr lang="da-DK" dirty="0" smtClean="0"/>
              <a:t>de initiativer som </a:t>
            </a:r>
            <a:r>
              <a:rPr lang="da-DK" b="1" dirty="0" smtClean="0"/>
              <a:t>sættes i gang i 2019</a:t>
            </a:r>
            <a:r>
              <a:rPr lang="da-DK" dirty="0" smtClean="0"/>
              <a:t> og som har en udviklingsperiode </a:t>
            </a:r>
            <a:r>
              <a:rPr lang="da-DK" b="1" dirty="0" smtClean="0"/>
              <a:t>frem til udgangen af 2022</a:t>
            </a:r>
            <a:r>
              <a:rPr lang="da-DK" dirty="0" smtClean="0"/>
              <a:t>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Programmet er forankret i Socialstyrelsens Center for Børn, Unge og Familier. 	</a:t>
            </a:r>
            <a:endParaRPr lang="en-US" dirty="0"/>
          </a:p>
        </p:txBody>
      </p:sp>
      <p:sp>
        <p:nvSpPr>
          <p:cNvPr id="2" name="Oval billedforklaring 1"/>
          <p:cNvSpPr/>
          <p:nvPr/>
        </p:nvSpPr>
        <p:spPr>
          <a:xfrm>
            <a:off x="6408204" y="188640"/>
            <a:ext cx="2304256" cy="1260720"/>
          </a:xfrm>
          <a:prstGeom prst="wedgeEllipseCallout">
            <a:avLst>
              <a:gd name="adj1" fmla="val -75837"/>
              <a:gd name="adj2" fmla="val 2010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I daglige tale kaldet “BUIP”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36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564" y="296652"/>
            <a:ext cx="7904163" cy="720080"/>
          </a:xfrm>
        </p:spPr>
        <p:txBody>
          <a:bodyPr/>
          <a:lstStyle/>
          <a:p>
            <a:r>
              <a:rPr lang="da-DK" dirty="0" smtClean="0"/>
              <a:t>Vejledende budget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8649" y="1016732"/>
            <a:ext cx="7904163" cy="5256584"/>
          </a:xfrm>
        </p:spPr>
        <p:txBody>
          <a:bodyPr>
            <a:normAutofit/>
          </a:bodyPr>
          <a:lstStyle/>
          <a:p>
            <a:pPr lvl="0"/>
            <a:r>
              <a:rPr lang="da-DK" dirty="0" smtClean="0"/>
              <a:t>Ved ansøgning indsendes et </a:t>
            </a:r>
            <a:r>
              <a:rPr lang="da-DK" b="1" dirty="0" smtClean="0"/>
              <a:t>vejledende budget</a:t>
            </a:r>
            <a:r>
              <a:rPr lang="da-DK" dirty="0" smtClean="0"/>
              <a:t> for projektet. </a:t>
            </a:r>
          </a:p>
          <a:p>
            <a:pPr lvl="1"/>
            <a:r>
              <a:rPr lang="da-DK" dirty="0" smtClean="0"/>
              <a:t>Udgifterne skal ikke fordeles på måneder. Det er alene det samlede beløb for hele projektperioden, der skal angives. </a:t>
            </a:r>
          </a:p>
          <a:p>
            <a:pPr lvl="1"/>
            <a:r>
              <a:rPr lang="da-DK" dirty="0" smtClean="0"/>
              <a:t>Udgifterne skal fortsat specificeres ud på de konkrete aktiviteter/poster i projektet.</a:t>
            </a:r>
          </a:p>
          <a:p>
            <a:pPr marL="180000" lvl="1" indent="0">
              <a:buNone/>
            </a:pPr>
            <a:endParaRPr lang="da-DK" dirty="0" smtClean="0"/>
          </a:p>
          <a:p>
            <a:pPr marL="180000" lvl="1" indent="0">
              <a:buNone/>
            </a:pPr>
            <a:r>
              <a:rPr lang="da-DK" b="1" dirty="0" smtClean="0"/>
              <a:t>Fremgangsmåde: </a:t>
            </a:r>
            <a:r>
              <a:rPr lang="da-DK" dirty="0" smtClean="0"/>
              <a:t>Det vejledende budget udfyldes i dokumentet Budgetskema 1, som ligger på ansøgningspuljens side på Tilskudsportalen. Budgetskema 1 vedhæftes ved indsendelse af ansøgningen. Når ansøgningen skal indsendes, skal det samlede ansøgte beløb desuden angives i det elektroniske budgetskema (budgetskema 2). </a:t>
            </a:r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79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Revideret budget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Kommuner, som modtager støtte fra ansøgningspuljen, skal eftersende et </a:t>
            </a:r>
            <a:r>
              <a:rPr lang="da-DK" b="1" dirty="0"/>
              <a:t>revideret budget</a:t>
            </a:r>
            <a:r>
              <a:rPr lang="da-DK" dirty="0"/>
              <a:t>, som er fordelt månedsvis, når </a:t>
            </a:r>
            <a:r>
              <a:rPr lang="da-DK" dirty="0" smtClean="0"/>
              <a:t>indsatsen er </a:t>
            </a:r>
            <a:r>
              <a:rPr lang="da-DK" dirty="0"/>
              <a:t>kvalificeret i samarbejde med </a:t>
            </a:r>
            <a:r>
              <a:rPr lang="da-DK" dirty="0" smtClean="0"/>
              <a:t>Socialstyrelsen og den </a:t>
            </a:r>
            <a:r>
              <a:rPr lang="da-DK" dirty="0"/>
              <a:t>eksterne leverandør. 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Det </a:t>
            </a:r>
            <a:r>
              <a:rPr lang="da-DK" dirty="0"/>
              <a:t>vil være muligt at flytte på poster i det reviderede budget, men det vil ikke være muligt at udvide budgettet.</a:t>
            </a:r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79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Indsendelse af ansøgning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a-DK" dirty="0" smtClean="0"/>
          </a:p>
          <a:p>
            <a:r>
              <a:rPr lang="da-DK" b="1" dirty="0"/>
              <a:t>Ansøgningen skal indsendes elektronisk via Socialstyrelsens Tilskudsportal.</a:t>
            </a:r>
          </a:p>
          <a:p>
            <a:pPr lvl="2"/>
            <a:r>
              <a:rPr lang="da-DK" dirty="0" smtClean="0"/>
              <a:t>Log </a:t>
            </a:r>
            <a:r>
              <a:rPr lang="da-DK" dirty="0"/>
              <a:t>på tilskudsportalen</a:t>
            </a:r>
          </a:p>
          <a:p>
            <a:pPr lvl="4"/>
            <a:r>
              <a:rPr lang="da-DK" dirty="0"/>
              <a:t>Nødvendigt med medarbejdersignatur </a:t>
            </a:r>
            <a:r>
              <a:rPr lang="da-DK" dirty="0" err="1"/>
              <a:t>NemID</a:t>
            </a:r>
            <a:r>
              <a:rPr lang="da-DK" dirty="0"/>
              <a:t>. Kan bestilles på </a:t>
            </a:r>
            <a:r>
              <a:rPr lang="da-DK" dirty="0" err="1"/>
              <a:t>NemID’s</a:t>
            </a:r>
            <a:r>
              <a:rPr lang="da-DK" dirty="0"/>
              <a:t> hjemmeside (det tager ca. 1 uge).</a:t>
            </a:r>
          </a:p>
          <a:p>
            <a:pPr lvl="2"/>
            <a:r>
              <a:rPr lang="da-DK" dirty="0"/>
              <a:t>Liste over aktuelle ansøgningspuljer vises</a:t>
            </a:r>
          </a:p>
          <a:p>
            <a:pPr lvl="2"/>
            <a:r>
              <a:rPr lang="da-DK" dirty="0"/>
              <a:t>Tryk på den relevante ansøgningspulje</a:t>
            </a:r>
          </a:p>
          <a:p>
            <a:pPr lvl="2"/>
            <a:r>
              <a:rPr lang="da-DK" dirty="0"/>
              <a:t>Tryk ansøg</a:t>
            </a:r>
          </a:p>
          <a:p>
            <a:pPr marL="180000" lvl="1" indent="0">
              <a:buNone/>
            </a:pPr>
            <a:endParaRPr lang="da-DK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a-DK" i="0" dirty="0"/>
              <a:t>Der er hjælp at hente i manual for ansøgninger om midler på Tilskudsportalens hjemmeside.</a:t>
            </a:r>
          </a:p>
          <a:p>
            <a:endParaRPr lang="da-DK" dirty="0" smtClean="0"/>
          </a:p>
          <a:p>
            <a:r>
              <a:rPr lang="da-DK" dirty="0" smtClean="0"/>
              <a:t>Søg </a:t>
            </a:r>
            <a:r>
              <a:rPr lang="da-DK" dirty="0"/>
              <a:t>i god tid og ikke 5 minutter </a:t>
            </a:r>
            <a:r>
              <a:rPr lang="da-DK" dirty="0" smtClean="0"/>
              <a:t>før fristens udløb. </a:t>
            </a:r>
            <a:r>
              <a:rPr lang="da-DK" dirty="0"/>
              <a:t>Gerne en uge inden ansøgningsfristen</a:t>
            </a:r>
            <a:r>
              <a:rPr lang="da-DK" dirty="0" smtClean="0"/>
              <a:t>.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79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33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Ved </a:t>
            </a:r>
            <a:r>
              <a:rPr lang="da-DK" dirty="0" smtClean="0"/>
              <a:t>it-tekniske problemer </a:t>
            </a:r>
            <a:r>
              <a:rPr lang="da-DK" dirty="0"/>
              <a:t>med indsendelse af ansøgning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80000" lvl="1" indent="0">
              <a:buNone/>
            </a:pPr>
            <a:endParaRPr lang="da-DK" dirty="0" smtClean="0"/>
          </a:p>
          <a:p>
            <a:pPr lvl="1"/>
            <a:r>
              <a:rPr lang="da-DK" dirty="0" smtClean="0"/>
              <a:t>Tilskudsforvaltning </a:t>
            </a:r>
            <a:r>
              <a:rPr lang="da-DK" dirty="0"/>
              <a:t>kontaktes via telefon eller via mail (</a:t>
            </a:r>
            <a:r>
              <a:rPr lang="da-DK" dirty="0">
                <a:hlinkClick r:id="rId2"/>
              </a:rPr>
              <a:t>portal@socialstyrelsen.dk</a:t>
            </a:r>
            <a:r>
              <a:rPr lang="da-DK" dirty="0"/>
              <a:t>) </a:t>
            </a:r>
            <a:r>
              <a:rPr lang="da-DK" b="1" dirty="0"/>
              <a:t>inden ansøgningsfristens </a:t>
            </a:r>
            <a:r>
              <a:rPr lang="da-DK" b="1" dirty="0" smtClean="0"/>
              <a:t>udløb.</a:t>
            </a:r>
          </a:p>
          <a:p>
            <a:pPr lvl="1"/>
            <a:r>
              <a:rPr lang="da-DK" dirty="0"/>
              <a:t>D</a:t>
            </a:r>
            <a:r>
              <a:rPr lang="da-DK" dirty="0" smtClean="0"/>
              <a:t>er </a:t>
            </a:r>
            <a:r>
              <a:rPr lang="da-DK" dirty="0"/>
              <a:t>skal fremvises dokumentation for det it-tekniske </a:t>
            </a:r>
            <a:r>
              <a:rPr lang="da-DK" dirty="0" smtClean="0"/>
              <a:t>problem.</a:t>
            </a:r>
          </a:p>
          <a:p>
            <a:pPr marL="180000" lvl="1" indent="0">
              <a:buNone/>
            </a:pPr>
            <a:endParaRPr lang="da-DK" dirty="0" smtClean="0"/>
          </a:p>
          <a:p>
            <a:pPr lvl="1"/>
            <a:r>
              <a:rPr lang="da-DK" dirty="0" smtClean="0"/>
              <a:t>I </a:t>
            </a:r>
            <a:r>
              <a:rPr lang="da-DK" dirty="0"/>
              <a:t>særlige tilfælde, hvor Tilskudsforvaltning kontaktes </a:t>
            </a:r>
            <a:r>
              <a:rPr lang="da-DK" b="1" dirty="0"/>
              <a:t>efter fristens </a:t>
            </a:r>
            <a:r>
              <a:rPr lang="da-DK" b="1" dirty="0" smtClean="0"/>
              <a:t>udløb</a:t>
            </a:r>
          </a:p>
          <a:p>
            <a:pPr lvl="3"/>
            <a:r>
              <a:rPr lang="da-DK" dirty="0" smtClean="0"/>
              <a:t>Ansøger skal indsende </a:t>
            </a:r>
            <a:r>
              <a:rPr lang="da-DK" dirty="0"/>
              <a:t>dokumentation </a:t>
            </a:r>
            <a:r>
              <a:rPr lang="da-DK" dirty="0" smtClean="0"/>
              <a:t>for </a:t>
            </a:r>
          </a:p>
          <a:p>
            <a:pPr lvl="4"/>
            <a:r>
              <a:rPr lang="da-DK" dirty="0" smtClean="0"/>
              <a:t>at </a:t>
            </a:r>
            <a:r>
              <a:rPr lang="da-DK" dirty="0"/>
              <a:t>ansøgningen er forsøgt indsendt rettidigt </a:t>
            </a:r>
            <a:endParaRPr lang="da-DK" dirty="0" smtClean="0"/>
          </a:p>
          <a:p>
            <a:pPr lvl="4"/>
            <a:r>
              <a:rPr lang="da-DK" dirty="0" smtClean="0"/>
              <a:t>at </a:t>
            </a:r>
            <a:r>
              <a:rPr lang="da-DK" dirty="0"/>
              <a:t>ansøger har haft it-tekniske problemer (som minimum i form af et screen dump af fejlmeddelelsen med synlig dato og klokkeslæt</a:t>
            </a:r>
            <a:r>
              <a:rPr lang="da-DK" dirty="0" smtClean="0"/>
              <a:t>).</a:t>
            </a:r>
          </a:p>
          <a:p>
            <a:pPr lvl="2"/>
            <a:r>
              <a:rPr lang="da-DK" dirty="0" smtClean="0"/>
              <a:t>Hvis </a:t>
            </a:r>
            <a:r>
              <a:rPr lang="da-DK" dirty="0"/>
              <a:t>ikke dette kan </a:t>
            </a:r>
            <a:r>
              <a:rPr lang="da-DK" dirty="0" smtClean="0"/>
              <a:t>fremsendes, afvises </a:t>
            </a:r>
            <a:r>
              <a:rPr lang="da-DK" dirty="0"/>
              <a:t>ansøgningen. </a:t>
            </a:r>
            <a:endParaRPr lang="da-DK" dirty="0" smtClean="0"/>
          </a:p>
          <a:p>
            <a:pPr marL="180000" lvl="1" indent="0">
              <a:buNone/>
            </a:pPr>
            <a:endParaRPr lang="da-DK" dirty="0" smtClean="0"/>
          </a:p>
          <a:p>
            <a:pPr lvl="1"/>
            <a:r>
              <a:rPr lang="da-DK" dirty="0" smtClean="0"/>
              <a:t>I </a:t>
            </a:r>
            <a:r>
              <a:rPr lang="da-DK" dirty="0"/>
              <a:t>begge tilfælde skal ansøger kunne fremsende ansøgning og budget til Tilskudsforvaltning i umiddelbar forlængelse af henvendelsen. Henvendelser som modtages 48 timer efter ansøgningsfristen vil ikke komme i betragtning. 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>
                <a:solidFill>
                  <a:srgbClr val="AF292E"/>
                </a:solidFill>
              </a:rPr>
              <a:pPr/>
              <a:t>17. september 2019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797777"/>
                </a:solidFill>
              </a:rPr>
              <a:t>Indsæt titel på præsentationen i "Indsæt"- "Sidehoved/Sidefod"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23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95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Tidsplan for ansøgningsprocessen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 smtClean="0"/>
              <a:t>Ansøgningsfristen fastsættes snarest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Det forventes, at ansøgerne får svar i december.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79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74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Spørgsmål til ansøgningspuljen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8649" y="1628774"/>
            <a:ext cx="8191823" cy="46805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b="1" dirty="0" smtClean="0">
                <a:solidFill>
                  <a:srgbClr val="C00000"/>
                </a:solidFill>
              </a:rPr>
              <a:t>Styrket læringsmiljø </a:t>
            </a:r>
          </a:p>
          <a:p>
            <a:r>
              <a:rPr lang="da-DK" dirty="0" smtClean="0"/>
              <a:t>Hvis </a:t>
            </a:r>
            <a:r>
              <a:rPr lang="da-DK" dirty="0"/>
              <a:t>I har spørgsmål af socialfaglig karakter, kan I kontakte: Iben Attrup Nielsen i Socialstyrelsen via </a:t>
            </a:r>
            <a:r>
              <a:rPr lang="da-DK" dirty="0" smtClean="0">
                <a:hlinkClick r:id="rId2"/>
              </a:rPr>
              <a:t>ibas@socialstyrelsen.dk</a:t>
            </a:r>
            <a:endParaRPr lang="da-DK" dirty="0"/>
          </a:p>
          <a:p>
            <a:r>
              <a:rPr lang="da-DK" dirty="0" smtClean="0"/>
              <a:t>Hvis </a:t>
            </a:r>
            <a:r>
              <a:rPr lang="da-DK" dirty="0"/>
              <a:t>I har spørgsmål af puljeteknisk karakter, kan I kontakte: Katrine Petrea Petersen i Socialstyrelsen via </a:t>
            </a:r>
            <a:r>
              <a:rPr lang="da-DK" dirty="0" smtClean="0">
                <a:hlinkClick r:id="rId3"/>
              </a:rPr>
              <a:t>kppe@socialstyrelsen.dk</a:t>
            </a:r>
            <a:r>
              <a:rPr lang="da-DK" dirty="0" smtClean="0"/>
              <a:t>.</a:t>
            </a:r>
          </a:p>
          <a:p>
            <a:pPr marL="0" indent="0">
              <a:buNone/>
            </a:pPr>
            <a:endParaRPr lang="da-DK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a-DK" b="1" dirty="0" smtClean="0">
                <a:solidFill>
                  <a:srgbClr val="C00000"/>
                </a:solidFill>
              </a:rPr>
              <a:t>Målrettet støtte til forældre, hvis barn eller ung er anbragt</a:t>
            </a:r>
            <a:endParaRPr lang="da-DK" b="1" dirty="0">
              <a:solidFill>
                <a:srgbClr val="C00000"/>
              </a:solidFill>
            </a:endParaRPr>
          </a:p>
          <a:p>
            <a:r>
              <a:rPr lang="da-DK" dirty="0"/>
              <a:t>Hvis I har spørgsmål af socialfaglig karakter, kan I kontakte</a:t>
            </a:r>
            <a:r>
              <a:rPr lang="da-DK" dirty="0" smtClean="0"/>
              <a:t>:</a:t>
            </a:r>
            <a:r>
              <a:rPr lang="da-DK" dirty="0"/>
              <a:t> Mette Agerskov Smith i Socialstyrelsen via </a:t>
            </a:r>
            <a:r>
              <a:rPr lang="da-DK" dirty="0" smtClean="0">
                <a:hlinkClick r:id="rId4"/>
              </a:rPr>
              <a:t>meas@socialstyrelsen.dk</a:t>
            </a:r>
            <a:r>
              <a:rPr lang="da-DK" dirty="0" smtClean="0"/>
              <a:t>.</a:t>
            </a:r>
            <a:endParaRPr lang="da-DK" dirty="0"/>
          </a:p>
          <a:p>
            <a:r>
              <a:rPr lang="da-DK" dirty="0" smtClean="0"/>
              <a:t>Hvis </a:t>
            </a:r>
            <a:r>
              <a:rPr lang="da-DK" dirty="0"/>
              <a:t>I har spørgsmål af puljeteknisk karakter, kan I kontakte</a:t>
            </a:r>
            <a:r>
              <a:rPr lang="da-DK" dirty="0" smtClean="0"/>
              <a:t>:</a:t>
            </a:r>
            <a:r>
              <a:rPr lang="da-DK" dirty="0"/>
              <a:t> Lise Emilie Berendt i Socialstyrelsen via </a:t>
            </a:r>
            <a:r>
              <a:rPr lang="da-DK" dirty="0" smtClean="0">
                <a:hlinkClick r:id="rId5"/>
              </a:rPr>
              <a:t>lber@socialstyrelsen.dk</a:t>
            </a:r>
            <a:r>
              <a:rPr lang="da-DK" dirty="0" smtClean="0"/>
              <a:t>.</a:t>
            </a:r>
          </a:p>
          <a:p>
            <a:pPr marL="0" indent="0">
              <a:buNone/>
            </a:pPr>
            <a:endParaRPr lang="da-DK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a-DK" b="1" dirty="0" smtClean="0">
                <a:solidFill>
                  <a:srgbClr val="C00000"/>
                </a:solidFill>
              </a:rPr>
              <a:t>Styrket familiebehandling</a:t>
            </a:r>
          </a:p>
          <a:p>
            <a:r>
              <a:rPr lang="da-DK" dirty="0"/>
              <a:t>Hvis I har spørgsmål af socialfaglig karakter, kan I kontakte</a:t>
            </a:r>
            <a:r>
              <a:rPr lang="da-DK" dirty="0" smtClean="0"/>
              <a:t>:</a:t>
            </a:r>
            <a:r>
              <a:rPr lang="da-DK" dirty="0"/>
              <a:t> Anna Hobolth Østerlund i Socialstyrelsen via </a:t>
            </a:r>
            <a:r>
              <a:rPr lang="da-DK" dirty="0" smtClean="0">
                <a:hlinkClick r:id="rId6"/>
              </a:rPr>
              <a:t>ahos@socialstyrelsen.dk</a:t>
            </a:r>
            <a:r>
              <a:rPr lang="da-DK" dirty="0" smtClean="0"/>
              <a:t>.</a:t>
            </a:r>
          </a:p>
          <a:p>
            <a:r>
              <a:rPr lang="da-DK" dirty="0"/>
              <a:t>Hvis I har spørgsmål af puljeteknisk karakter, kan I kontakte</a:t>
            </a:r>
            <a:r>
              <a:rPr lang="da-DK" dirty="0" smtClean="0"/>
              <a:t>:</a:t>
            </a:r>
            <a:r>
              <a:rPr lang="da-DK" dirty="0"/>
              <a:t> Julie Knutsen Worre i Socialstyrelsen via jkwo@socialstyrelsen.dk.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smtClean="0"/>
              <a:t>Henvendelser </a:t>
            </a:r>
            <a:r>
              <a:rPr lang="da-DK" dirty="0"/>
              <a:t>om tekniske spørgsmål skal ske til pr. </a:t>
            </a:r>
            <a:r>
              <a:rPr lang="da-DK" dirty="0" smtClean="0"/>
              <a:t>e-mail </a:t>
            </a:r>
            <a:r>
              <a:rPr lang="da-DK" dirty="0"/>
              <a:t>til </a:t>
            </a:r>
            <a:r>
              <a:rPr lang="da-DK" dirty="0" smtClean="0">
                <a:hlinkClick r:id="rId7"/>
              </a:rPr>
              <a:t>portal@socialstyrelsen.dk</a:t>
            </a:r>
            <a:endParaRPr lang="da-DK" dirty="0" smtClean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79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14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Spørgsmål? 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628649" y="6273316"/>
            <a:ext cx="7831783" cy="252028"/>
          </a:xfrm>
        </p:spPr>
        <p:txBody>
          <a:bodyPr/>
          <a:lstStyle/>
          <a:p>
            <a:r>
              <a:rPr lang="da-DK" dirty="0">
                <a:solidFill>
                  <a:srgbClr val="797777"/>
                </a:solidFill>
              </a:rPr>
              <a:t>Informationsmøde om pulje til samarbejder mellem plejefamilier og døgninstitutioner og/eller opholdssteder</a:t>
            </a:r>
          </a:p>
        </p:txBody>
      </p:sp>
      <p:sp>
        <p:nvSpPr>
          <p:cNvPr id="5" name="AutoShape 4" descr="Billedresultat for questio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1" y="3086100"/>
            <a:ext cx="219456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http://www.izradasajtanis.com/wp-content/uploads/2016/04/Questions-300x2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4153644" cy="27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5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5000" dirty="0" smtClean="0"/>
              <a:t>Kage og tak for i dag!</a:t>
            </a:r>
            <a:endParaRPr lang="da-DK" sz="50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49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04163" cy="756084"/>
          </a:xfrm>
        </p:spPr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Strategi for udvikling </a:t>
            </a:r>
            <a:br>
              <a:rPr lang="da-DK" dirty="0" smtClean="0"/>
            </a:br>
            <a:r>
              <a:rPr lang="da-DK" dirty="0" smtClean="0"/>
              <a:t>af sociale indsatser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3</a:t>
            </a:fld>
            <a:endParaRPr lang="da-DK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285369"/>
              </p:ext>
            </p:extLst>
          </p:nvPr>
        </p:nvGraphicFramePr>
        <p:xfrm>
          <a:off x="107504" y="1736812"/>
          <a:ext cx="8878887" cy="421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kument" r:id="rId4" imgW="4482026" imgH="2129615" progId="Word.Document.12">
                  <p:embed/>
                </p:oleObj>
              </mc:Choice>
              <mc:Fallback>
                <p:oleObj name="Dokument" r:id="rId4" imgW="4482026" imgH="21296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1736812"/>
                        <a:ext cx="8878887" cy="421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billedforklaring 6"/>
          <p:cNvSpPr/>
          <p:nvPr/>
        </p:nvSpPr>
        <p:spPr>
          <a:xfrm>
            <a:off x="5241828" y="296652"/>
            <a:ext cx="2304256" cy="1260720"/>
          </a:xfrm>
          <a:prstGeom prst="wedgeEllipseCallout">
            <a:avLst>
              <a:gd name="adj1" fmla="val -75837"/>
              <a:gd name="adj2" fmla="val 2010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I daglige tale kaldet “SUSI”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31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8649" y="945071"/>
            <a:ext cx="6391623" cy="647725"/>
          </a:xfrm>
        </p:spPr>
        <p:txBody>
          <a:bodyPr/>
          <a:lstStyle/>
          <a:p>
            <a:r>
              <a:rPr lang="en-US" dirty="0" err="1" smtClean="0"/>
              <a:t>Dagens</a:t>
            </a:r>
            <a:r>
              <a:rPr lang="en-US" dirty="0" smtClean="0"/>
              <a:t> Program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ktangel 9"/>
          <p:cNvSpPr/>
          <p:nvPr/>
        </p:nvSpPr>
        <p:spPr>
          <a:xfrm>
            <a:off x="431540" y="1746009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500" dirty="0" smtClean="0"/>
              <a:t>10:35-11.20</a:t>
            </a:r>
            <a:r>
              <a:rPr lang="da-DK" sz="1500" dirty="0"/>
              <a:t>: Information om puljen: </a:t>
            </a:r>
            <a:r>
              <a:rPr lang="da-DK" sz="1500" b="1" dirty="0"/>
              <a:t>Målrettet støtte til forældre, hvis barn eller ung er </a:t>
            </a:r>
            <a:r>
              <a:rPr lang="da-DK" sz="1500" b="1" dirty="0" smtClean="0"/>
              <a:t>anbragt</a:t>
            </a:r>
            <a:endParaRPr lang="da-DK" sz="1500" dirty="0"/>
          </a:p>
          <a:p>
            <a:endParaRPr lang="da-DK" sz="1500" dirty="0"/>
          </a:p>
          <a:p>
            <a:r>
              <a:rPr lang="da-DK" sz="1500" dirty="0"/>
              <a:t>11.20-11.30: </a:t>
            </a:r>
            <a:r>
              <a:rPr lang="da-DK" sz="1500" dirty="0" smtClean="0"/>
              <a:t>Pause</a:t>
            </a:r>
          </a:p>
          <a:p>
            <a:endParaRPr lang="da-DK" sz="1500" dirty="0"/>
          </a:p>
          <a:p>
            <a:r>
              <a:rPr lang="da-DK" sz="1500" dirty="0"/>
              <a:t>11.30-12.15: Information om puljen: </a:t>
            </a:r>
            <a:r>
              <a:rPr lang="da-DK" sz="1500" b="1" dirty="0"/>
              <a:t>Styrket familiebehandling til meget udsatte </a:t>
            </a:r>
            <a:r>
              <a:rPr lang="da-DK" sz="1500" b="1" dirty="0" smtClean="0"/>
              <a:t>familier</a:t>
            </a:r>
          </a:p>
          <a:p>
            <a:endParaRPr lang="da-DK" sz="1500" dirty="0"/>
          </a:p>
          <a:p>
            <a:r>
              <a:rPr lang="da-DK" sz="1500" dirty="0"/>
              <a:t>12.15-13.00: Pause og </a:t>
            </a:r>
            <a:r>
              <a:rPr lang="da-DK" sz="1500" dirty="0" smtClean="0"/>
              <a:t>sandwich</a:t>
            </a:r>
          </a:p>
          <a:p>
            <a:endParaRPr lang="da-DK" sz="1500" dirty="0"/>
          </a:p>
          <a:p>
            <a:r>
              <a:rPr lang="da-DK" sz="1500" dirty="0"/>
              <a:t>13.00-13.45: Information om puljen: </a:t>
            </a:r>
            <a:r>
              <a:rPr lang="da-DK" sz="1500" b="1" dirty="0"/>
              <a:t>Styrket læringsmiljø for anbragte børn og </a:t>
            </a:r>
            <a:r>
              <a:rPr lang="da-DK" sz="1500" b="1" dirty="0" smtClean="0"/>
              <a:t>unge</a:t>
            </a:r>
            <a:endParaRPr lang="da-DK" sz="1500" b="1" dirty="0"/>
          </a:p>
          <a:p>
            <a:endParaRPr lang="da-DK" sz="1500" dirty="0"/>
          </a:p>
          <a:p>
            <a:r>
              <a:rPr lang="da-DK" sz="1500" dirty="0" smtClean="0"/>
              <a:t>13.45-14.00: </a:t>
            </a:r>
            <a:r>
              <a:rPr lang="da-DK" sz="1500" dirty="0"/>
              <a:t>Vejledning til at søge midler fra puljen v. Socialstyrelsen, </a:t>
            </a:r>
            <a:r>
              <a:rPr lang="da-DK" sz="1500" dirty="0" smtClean="0"/>
              <a:t>Tilskud</a:t>
            </a:r>
          </a:p>
          <a:p>
            <a:endParaRPr lang="da-DK" sz="1500" dirty="0" smtClean="0"/>
          </a:p>
          <a:p>
            <a:r>
              <a:rPr lang="da-DK" sz="1500" dirty="0" smtClean="0"/>
              <a:t>14.00-14.15: Opsamling og eventuelle spørgsmål	</a:t>
            </a:r>
          </a:p>
          <a:p>
            <a:endParaRPr lang="da-DK" sz="1500" dirty="0"/>
          </a:p>
          <a:p>
            <a:r>
              <a:rPr lang="da-DK" sz="1500" dirty="0" smtClean="0"/>
              <a:t>14.15-14.30</a:t>
            </a:r>
            <a:r>
              <a:rPr lang="da-DK" sz="1500" dirty="0"/>
              <a:t>: </a:t>
            </a:r>
            <a:r>
              <a:rPr lang="da-DK" sz="1500" dirty="0" smtClean="0"/>
              <a:t>Kage </a:t>
            </a:r>
            <a:r>
              <a:rPr lang="da-DK" sz="1500" dirty="0"/>
              <a:t>til at gå hjem på</a:t>
            </a:r>
          </a:p>
        </p:txBody>
      </p:sp>
    </p:spTree>
    <p:extLst>
      <p:ext uri="{BB962C8B-B14F-4D97-AF65-F5344CB8AC3E}">
        <p14:creationId xmlns:p14="http://schemas.microsoft.com/office/powerpoint/2010/main" val="11593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5500" dirty="0" smtClean="0"/>
              <a:t>Pause og frokost</a:t>
            </a:r>
            <a:endParaRPr lang="da-DK" sz="55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9406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1412776"/>
            <a:ext cx="4113076" cy="2808312"/>
          </a:xfrm>
        </p:spPr>
        <p:txBody>
          <a:bodyPr/>
          <a:lstStyle/>
          <a:p>
            <a:r>
              <a:rPr lang="da-DK" sz="4000" dirty="0" smtClean="0"/>
              <a:t>Styrket </a:t>
            </a:r>
            <a:r>
              <a:rPr lang="da-DK" sz="4000" dirty="0"/>
              <a:t>læringsmiljø for anbragte børn og unge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11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u="sng" dirty="0">
                <a:hlinkClick r:id="rId2"/>
              </a:rPr>
              <a:t>http://bit.ly/anbringelse-pulje</a:t>
            </a:r>
            <a:r>
              <a:rPr lang="da-DK" u="sng" dirty="0"/>
              <a:t/>
            </a:r>
            <a:br>
              <a:rPr lang="da-DK" u="sng" dirty="0"/>
            </a:br>
            <a:r>
              <a:rPr lang="da-DK" dirty="0"/>
              <a:t/>
            </a:r>
            <a:br>
              <a:rPr lang="da-DK" dirty="0"/>
            </a:br>
            <a:r>
              <a:rPr lang="da-DK" u="sng" dirty="0">
                <a:hlinkClick r:id="rId3"/>
              </a:rPr>
              <a:t>https://youtu.be/d1WMuxvELFY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 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740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04163" cy="864096"/>
          </a:xfrm>
        </p:spPr>
        <p:txBody>
          <a:bodyPr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Den brændende platform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0" name="Pladsholder til indhold 9"/>
          <p:cNvSpPr>
            <a:spLocks noGrp="1"/>
          </p:cNvSpPr>
          <p:nvPr>
            <p:ph idx="1"/>
          </p:nvPr>
        </p:nvSpPr>
        <p:spPr>
          <a:xfrm>
            <a:off x="628649" y="1124744"/>
            <a:ext cx="7904163" cy="4752181"/>
          </a:xfrm>
        </p:spPr>
        <p:txBody>
          <a:bodyPr>
            <a:normAutofit/>
          </a:bodyPr>
          <a:lstStyle/>
          <a:p>
            <a:r>
              <a:rPr lang="da-DK" dirty="0"/>
              <a:t>Ved udgangen af 2017 var knap 12.000 børn og unge i alderen 0-17 år anbragt uden for hjemmet. Omkring </a:t>
            </a:r>
            <a:r>
              <a:rPr lang="da-DK" dirty="0" smtClean="0"/>
              <a:t>halvdelen af </a:t>
            </a:r>
            <a:r>
              <a:rPr lang="da-DK" dirty="0"/>
              <a:t>alle anbragte børn og unge aflægger ikke folkeskolens 9. klasses prøver. </a:t>
            </a:r>
            <a:endParaRPr lang="da-DK" dirty="0" smtClean="0"/>
          </a:p>
          <a:p>
            <a:r>
              <a:rPr lang="da-DK" dirty="0" smtClean="0"/>
              <a:t>De </a:t>
            </a:r>
            <a:r>
              <a:rPr lang="da-DK" dirty="0"/>
              <a:t>anbragte børn, som gennemfører folkeskolens 9. klasses prøver</a:t>
            </a:r>
            <a:r>
              <a:rPr lang="da-DK" dirty="0" smtClean="0"/>
              <a:t>, ligger </a:t>
            </a:r>
            <a:r>
              <a:rPr lang="da-DK" dirty="0"/>
              <a:t>i </a:t>
            </a:r>
            <a:r>
              <a:rPr lang="da-DK" dirty="0" smtClean="0"/>
              <a:t>gennemsnit </a:t>
            </a:r>
            <a:r>
              <a:rPr lang="da-DK" dirty="0"/>
              <a:t>to karakterer lavere end øvrige børn og unge. </a:t>
            </a:r>
            <a:endParaRPr lang="da-DK" dirty="0" smtClean="0"/>
          </a:p>
          <a:p>
            <a:r>
              <a:rPr lang="da-DK" dirty="0" smtClean="0"/>
              <a:t>Anbragte </a:t>
            </a:r>
            <a:r>
              <a:rPr lang="da-DK" dirty="0"/>
              <a:t>børn og unge </a:t>
            </a:r>
            <a:r>
              <a:rPr lang="da-DK" dirty="0" smtClean="0"/>
              <a:t>har markant </a:t>
            </a:r>
            <a:r>
              <a:rPr lang="da-DK" dirty="0"/>
              <a:t>højere fravær, en øget risiko for at blive udsat for mobning, deltager sjældnere i fritidsaktiviteter og føler sig oftere ensomme. Deres skolegang er ofte præget af flere skoleskift og perioder uden </a:t>
            </a:r>
            <a:r>
              <a:rPr lang="da-DK" dirty="0" smtClean="0"/>
              <a:t>undervisning.</a:t>
            </a:r>
          </a:p>
          <a:p>
            <a:r>
              <a:rPr lang="da-DK" dirty="0" smtClean="0"/>
              <a:t>Mange </a:t>
            </a:r>
            <a:r>
              <a:rPr lang="da-DK" dirty="0"/>
              <a:t>anbragte børn og unge forlader grundskolen med så ringe læse- og regnefærdigheder, at det begrænser deres mulighed for at gennemføre en ungdomsuddannelse. 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1027" name="Picture 3" descr="C:\Users\B033522\Documents\Documents\STUK\thumb_COLOURBOX40916655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69160"/>
            <a:ext cx="6259760" cy="13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99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0219-17D1-4AB4-8861-C66E810E4A56}" type="datetime2">
              <a:rPr lang="da-DK" smtClean="0"/>
              <a:t>17. september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Indsæt titel på præsentationen i "Indsæt"- "Sidehoved/Sidefod"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2050" name="Picture 2" descr="C:\Users\B033522\AppData\Local\Microsoft\Windows\Temporary Internet Files\Content.IE5\3EA1HZ6T\COLOURBOX11624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16632"/>
            <a:ext cx="9001000" cy="68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1043608" y="381000"/>
            <a:ext cx="70567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600" b="1" dirty="0" smtClean="0"/>
              <a:t>Opdrag </a:t>
            </a:r>
            <a:r>
              <a:rPr lang="da-DK" sz="2600" b="1" dirty="0"/>
              <a:t>og rammer</a:t>
            </a:r>
          </a:p>
        </p:txBody>
      </p:sp>
      <p:sp>
        <p:nvSpPr>
          <p:cNvPr id="8" name="Rektangel 7"/>
          <p:cNvSpPr/>
          <p:nvPr/>
        </p:nvSpPr>
        <p:spPr>
          <a:xfrm>
            <a:off x="2286000" y="88984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b="1" dirty="0" smtClean="0"/>
          </a:p>
          <a:p>
            <a:r>
              <a:rPr lang="da-DK" b="1" dirty="0" smtClean="0"/>
              <a:t>Som </a:t>
            </a:r>
            <a:r>
              <a:rPr lang="da-DK" b="1" dirty="0"/>
              <a:t>en del af satspuljeaftalen for 2019-2022 blev der afsat 29,4 mio. Kr. til </a:t>
            </a:r>
            <a:r>
              <a:rPr lang="da-DK" b="1" dirty="0" smtClean="0"/>
              <a:t>projektet</a:t>
            </a:r>
          </a:p>
          <a:p>
            <a:endParaRPr lang="da-DK" b="1" dirty="0"/>
          </a:p>
          <a:p>
            <a:r>
              <a:rPr lang="da-DK" b="1" dirty="0"/>
              <a:t>Formålet er at udvikle en indsatsmodel, som skal bidrage til at løfte anbragte børn og unges faglige niveau og trivsel - på tværs af skole og </a:t>
            </a:r>
            <a:r>
              <a:rPr lang="da-DK" b="1" dirty="0" smtClean="0"/>
              <a:t>anbringelsessted</a:t>
            </a:r>
          </a:p>
          <a:p>
            <a:endParaRPr lang="da-DK" b="1" dirty="0"/>
          </a:p>
          <a:p>
            <a:r>
              <a:rPr lang="da-DK" b="1" dirty="0"/>
              <a:t>Socialstyrelsen udmelder i den forbindelse en ansøgningspulje på 20 mio. kr. primo september, som </a:t>
            </a:r>
            <a:r>
              <a:rPr lang="da-DK" b="1" dirty="0" smtClean="0"/>
              <a:t>kommuner </a:t>
            </a:r>
            <a:r>
              <a:rPr lang="da-DK" b="1" dirty="0"/>
              <a:t>kan søge</a:t>
            </a:r>
          </a:p>
        </p:txBody>
      </p:sp>
    </p:spTree>
    <p:extLst>
      <p:ext uri="{BB962C8B-B14F-4D97-AF65-F5344CB8AC3E}">
        <p14:creationId xmlns:p14="http://schemas.microsoft.com/office/powerpoint/2010/main" val="2799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Danish"/>
</p:tagLst>
</file>

<file path=ppt/theme/theme1.xml><?xml version="1.0" encoding="utf-8"?>
<a:theme xmlns:a="http://schemas.openxmlformats.org/drawingml/2006/main" name="Socialstyrelsen DK">
  <a:themeElements>
    <a:clrScheme name="Socialstyrelsen PPT">
      <a:dk1>
        <a:sysClr val="windowText" lastClr="000000"/>
      </a:dk1>
      <a:lt1>
        <a:sysClr val="window" lastClr="FFFFFF"/>
      </a:lt1>
      <a:dk2>
        <a:srgbClr val="AF292E"/>
      </a:dk2>
      <a:lt2>
        <a:srgbClr val="797777"/>
      </a:lt2>
      <a:accent1>
        <a:srgbClr val="C27030"/>
      </a:accent1>
      <a:accent2>
        <a:srgbClr val="6C8777"/>
      </a:accent2>
      <a:accent3>
        <a:srgbClr val="595959"/>
      </a:accent3>
      <a:accent4>
        <a:srgbClr val="E4BC2F"/>
      </a:accent4>
      <a:accent5>
        <a:srgbClr val="7090AD"/>
      </a:accent5>
      <a:accent6>
        <a:srgbClr val="7C76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dirty="0" smtClean="0"/>
        </a:defPPr>
      </a:lstStyle>
    </a:txDef>
  </a:objectDefaults>
  <a:extraClrSchemeLst/>
  <a:custClrLst>
    <a:custClr name="Custom Color 1">
      <a:srgbClr val="E9D392"/>
    </a:custClr>
    <a:custClr name="Custom Color 2">
      <a:srgbClr val="BAD9C1"/>
    </a:custClr>
    <a:custClr name="Custom Color 3">
      <a:srgbClr val="C6C7C9"/>
    </a:custClr>
    <a:custClr name="Custom Color 4">
      <a:srgbClr val="ECE38A"/>
    </a:custClr>
    <a:custClr name="Custom Color 5">
      <a:srgbClr val="CDE7EE"/>
    </a:custClr>
    <a:custClr name="Custom Color 6">
      <a:srgbClr val="BCB5B2"/>
    </a:custClr>
    <a:custClr name="Custom Color 7">
      <a:srgbClr val="D2E4BE"/>
    </a:custClr>
    <a:custClr name="Custom Color 8">
      <a:srgbClr val="CDDEF3"/>
    </a:custClr>
    <a:custClr name="Custom Color 9">
      <a:srgbClr val="DED5CB"/>
    </a:custClr>
    <a:custClr name="Custom Color 10">
      <a:srgbClr val="F9F8E0"/>
    </a:custClr>
  </a:custClrLst>
  <a:extLst>
    <a:ext uri="{05A4C25C-085E-4340-85A3-A5531E510DB2}">
      <thm15:themeFamily xmlns="" xmlns:thm15="http://schemas.microsoft.com/office/thememl/2012/main" name="PowerPoint skabelon-DK-28.5.17" id="{11AABAF5-F9E5-4183-8D88-86089682D0BF}" vid="{0F429F3F-D869-446F-BAD2-D0321B1993C1}"/>
    </a:ext>
  </a:extLst>
</a:theme>
</file>

<file path=ppt/theme/theme2.xml><?xml version="1.0" encoding="utf-8"?>
<a:theme xmlns:a="http://schemas.openxmlformats.org/drawingml/2006/main" name="Blank">
  <a:themeElements>
    <a:clrScheme name="Ramboll">
      <a:dk1>
        <a:srgbClr val="333333"/>
      </a:dk1>
      <a:lt1>
        <a:srgbClr val="FFFFFF"/>
      </a:lt1>
      <a:dk2>
        <a:srgbClr val="009DF0"/>
      </a:dk2>
      <a:lt2>
        <a:srgbClr val="797766"/>
      </a:lt2>
      <a:accent1>
        <a:srgbClr val="ADDDFF"/>
      </a:accent1>
      <a:accent2>
        <a:srgbClr val="3AA551"/>
      </a:accent2>
      <a:accent3>
        <a:srgbClr val="A8D100"/>
      </a:accent3>
      <a:accent4>
        <a:srgbClr val="C40079"/>
      </a:accent4>
      <a:accent5>
        <a:srgbClr val="C63418"/>
      </a:accent5>
      <a:accent6>
        <a:srgbClr val="D0CFC9"/>
      </a:accent6>
      <a:hlink>
        <a:srgbClr val="009DF0"/>
      </a:hlink>
      <a:folHlink>
        <a:srgbClr val="ADDDF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R="0" algn="l" defTabSz="457200" rtl="0" eaLnBrk="0" fontAlgn="base" latinLnBrk="0" hangingPunct="0">
          <a:spcBef>
            <a:spcPct val="0"/>
          </a:spcBef>
          <a:buClrTx/>
          <a:buSzTx/>
          <a:tabLst/>
          <a:defRPr kumimoji="0" sz="1800" b="0" i="0" u="none" strike="noStrike" kern="120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  <a:extLst>
    <a:ext uri="{05A4C25C-085E-4340-85A3-A5531E510DB2}">
      <thm15:themeFamily xmlns="" xmlns:thm15="http://schemas.microsoft.com/office/thememl/2012/main" name="Blank.potx" id="{CC34BEB4-56BE-4C35-B3C1-ED2770E08490}" vid="{5E58AF69-3E00-4BE6-9424-5697BE04CE91}"/>
    </a:ext>
  </a:extLst>
</a:theme>
</file>

<file path=ppt/theme/theme3.xml><?xml version="1.0" encoding="utf-8"?>
<a:theme xmlns:a="http://schemas.openxmlformats.org/drawingml/2006/main" name="PowerPoint skabelon-DK">
  <a:themeElements>
    <a:clrScheme name="Socialstyrelsen PPT">
      <a:dk1>
        <a:sysClr val="windowText" lastClr="000000"/>
      </a:dk1>
      <a:lt1>
        <a:sysClr val="window" lastClr="FFFFFF"/>
      </a:lt1>
      <a:dk2>
        <a:srgbClr val="AF292E"/>
      </a:dk2>
      <a:lt2>
        <a:srgbClr val="797777"/>
      </a:lt2>
      <a:accent1>
        <a:srgbClr val="C27030"/>
      </a:accent1>
      <a:accent2>
        <a:srgbClr val="6C8777"/>
      </a:accent2>
      <a:accent3>
        <a:srgbClr val="595959"/>
      </a:accent3>
      <a:accent4>
        <a:srgbClr val="E4BC2F"/>
      </a:accent4>
      <a:accent5>
        <a:srgbClr val="7090AD"/>
      </a:accent5>
      <a:accent6>
        <a:srgbClr val="7C76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dirty="0" smtClean="0"/>
        </a:defPPr>
      </a:lstStyle>
    </a:txDef>
  </a:objectDefaults>
  <a:extraClrSchemeLst/>
  <a:custClrLst>
    <a:custClr name="Custom Color 1">
      <a:srgbClr val="E9D392"/>
    </a:custClr>
    <a:custClr name="Custom Color 2">
      <a:srgbClr val="BAD9C1"/>
    </a:custClr>
    <a:custClr name="Custom Color 3">
      <a:srgbClr val="C6C7C9"/>
    </a:custClr>
    <a:custClr name="Custom Color 4">
      <a:srgbClr val="ECE38A"/>
    </a:custClr>
    <a:custClr name="Custom Color 5">
      <a:srgbClr val="CDE7EE"/>
    </a:custClr>
    <a:custClr name="Custom Color 6">
      <a:srgbClr val="BCB5B2"/>
    </a:custClr>
    <a:custClr name="Custom Color 7">
      <a:srgbClr val="D2E4BE"/>
    </a:custClr>
    <a:custClr name="Custom Color 8">
      <a:srgbClr val="CDDEF3"/>
    </a:custClr>
    <a:custClr name="Custom Color 9">
      <a:srgbClr val="DED5CB"/>
    </a:custClr>
    <a:custClr name="Custom Color 10">
      <a:srgbClr val="F9F8E0"/>
    </a:custClr>
  </a:custClrLst>
  <a:extLst>
    <a:ext uri="{05A4C25C-085E-4340-85A3-A5531E510DB2}">
      <thm15:themeFamily xmlns="" xmlns:thm15="http://schemas.microsoft.com/office/thememl/2012/main" name="PowerPoint skabelon-DK-28.5.17" id="{11AABAF5-F9E5-4183-8D88-86089682D0BF}" vid="{0F429F3F-D869-446F-BAD2-D0321B1993C1}"/>
    </a:ext>
  </a:extLst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Socialstyrelsen PPT">
      <a:dk1>
        <a:sysClr val="windowText" lastClr="000000"/>
      </a:dk1>
      <a:lt1>
        <a:sysClr val="window" lastClr="FFFFFF"/>
      </a:lt1>
      <a:dk2>
        <a:srgbClr val="AF292E"/>
      </a:dk2>
      <a:lt2>
        <a:srgbClr val="797777"/>
      </a:lt2>
      <a:accent1>
        <a:srgbClr val="C27030"/>
      </a:accent1>
      <a:accent2>
        <a:srgbClr val="6C8777"/>
      </a:accent2>
      <a:accent3>
        <a:srgbClr val="595959"/>
      </a:accent3>
      <a:accent4>
        <a:srgbClr val="E4BC2F"/>
      </a:accent4>
      <a:accent5>
        <a:srgbClr val="7090AD"/>
      </a:accent5>
      <a:accent6>
        <a:srgbClr val="7C76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349310C62E7A4CB45F294950563ECD" ma:contentTypeVersion="2" ma:contentTypeDescription="Opret et nyt dokument." ma:contentTypeScope="" ma:versionID="7c967bf35f41a99e9f61d018b999896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6d1302ba78386ef361c56514509a37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tartdato for planlægning" ma:internalName="PublishingStartDate">
      <xsd:simpleType>
        <xsd:restriction base="dms:Unknown"/>
      </xsd:simpleType>
    </xsd:element>
    <xsd:element name="PublishingExpirationDate" ma:index="9" nillable="true" ma:displayName="Slutdato for planlægning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263277-6CAE-41A6-9EAF-5B5F12656337}"/>
</file>

<file path=customXml/itemProps2.xml><?xml version="1.0" encoding="utf-8"?>
<ds:datastoreItem xmlns:ds="http://schemas.openxmlformats.org/officeDocument/2006/customXml" ds:itemID="{D2438CAB-D036-4C47-AC39-A69681C93019}"/>
</file>

<file path=customXml/itemProps3.xml><?xml version="1.0" encoding="utf-8"?>
<ds:datastoreItem xmlns:ds="http://schemas.openxmlformats.org/officeDocument/2006/customXml" ds:itemID="{7E8EA996-9232-4259-9143-A9B643D490D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1423</Words>
  <Application>Microsoft Office PowerPoint</Application>
  <PresentationFormat>Skærmshow (4:3)</PresentationFormat>
  <Paragraphs>212</Paragraphs>
  <Slides>27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27</vt:i4>
      </vt:variant>
    </vt:vector>
  </HeadingPairs>
  <TitlesOfParts>
    <vt:vector size="31" baseType="lpstr">
      <vt:lpstr>Socialstyrelsen DK</vt:lpstr>
      <vt:lpstr>Blank</vt:lpstr>
      <vt:lpstr>PowerPoint skabelon-DK</vt:lpstr>
      <vt:lpstr>Dokument</vt:lpstr>
      <vt:lpstr>     Velkommen!   Informationsmøde om  ansøgningspuljer på anbringelsesområdet   Tirsdag d. 10. september 2019</vt:lpstr>
      <vt:lpstr>Rammerne for udviklings- og investerings programmet på børne- og ungeområdet</vt:lpstr>
      <vt:lpstr> Strategi for udvikling  af sociale indsatser </vt:lpstr>
      <vt:lpstr>Dagens Program </vt:lpstr>
      <vt:lpstr>Pause og frokost</vt:lpstr>
      <vt:lpstr>Styrket læringsmiljø for anbragte børn og unge</vt:lpstr>
      <vt:lpstr>http://bit.ly/anbringelse-pulje  https://youtu.be/d1WMuxvELFY   </vt:lpstr>
      <vt:lpstr>Den brændende platform</vt:lpstr>
      <vt:lpstr>PowerPoint-præsentation</vt:lpstr>
      <vt:lpstr>Ansøger kreds</vt:lpstr>
      <vt:lpstr>PowerPoint-præsentation</vt:lpstr>
      <vt:lpstr>Ansøgning om tilskud</vt:lpstr>
      <vt:lpstr>Hvad skal man være opmærksom på, når man laver en ansøgning</vt:lpstr>
      <vt:lpstr>Bekendtgørelse og vejledning</vt:lpstr>
      <vt:lpstr>Puljespecifikke bekendtgørelser</vt:lpstr>
      <vt:lpstr>Ansøgningsvejledninger</vt:lpstr>
      <vt:lpstr>Tildelingskriterier</vt:lpstr>
      <vt:lpstr>Tildelingskriterier</vt:lpstr>
      <vt:lpstr>Budget</vt:lpstr>
      <vt:lpstr>Vejledende budget</vt:lpstr>
      <vt:lpstr>Revideret budget</vt:lpstr>
      <vt:lpstr>Indsendelse af ansøgning</vt:lpstr>
      <vt:lpstr>Ved it-tekniske problemer med indsendelse af ansøgning</vt:lpstr>
      <vt:lpstr>Tidsplan for ansøgningsprocessen</vt:lpstr>
      <vt:lpstr>Spørgsmål til ansøgningspuljen</vt:lpstr>
      <vt:lpstr>Spørgsmål? </vt:lpstr>
      <vt:lpstr>Kage og tak for i dag!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Samlet slides </dc:title>
  <dc:creator/>
  <cp:lastModifiedBy/>
  <cp:revision>1</cp:revision>
  <dcterms:created xsi:type="dcterms:W3CDTF">2017-01-03T10:35:02Z</dcterms:created>
  <dcterms:modified xsi:type="dcterms:W3CDTF">2019-09-17T13:16:40Z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0x010100B4349310C62E7A4CB45F294950563ECD</vt:lpwstr>
  </property>
</Properties>
</file>