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86" r:id="rId1"/>
  </p:sldMasterIdLst>
  <p:notesMasterIdLst>
    <p:notesMasterId r:id="rId14"/>
  </p:notesMasterIdLst>
  <p:handoutMasterIdLst>
    <p:handoutMasterId r:id="rId15"/>
  </p:handoutMasterIdLst>
  <p:sldIdLst>
    <p:sldId id="258" r:id="rId2"/>
    <p:sldId id="319" r:id="rId3"/>
    <p:sldId id="325" r:id="rId4"/>
    <p:sldId id="324" r:id="rId5"/>
    <p:sldId id="323" r:id="rId6"/>
    <p:sldId id="322" r:id="rId7"/>
    <p:sldId id="321" r:id="rId8"/>
    <p:sldId id="320" r:id="rId9"/>
    <p:sldId id="326" r:id="rId10"/>
    <p:sldId id="327" r:id="rId11"/>
    <p:sldId id="329" r:id="rId12"/>
    <p:sldId id="328" r:id="rId13"/>
  </p:sldIdLst>
  <p:sldSz cx="9144000" cy="6858000" type="screen4x3"/>
  <p:notesSz cx="6808788" cy="9940925"/>
  <p:defaultTextStyle>
    <a:defPPr>
      <a:defRPr lang="en-GB"/>
    </a:defPPr>
    <a:lvl1pPr algn="l" rtl="0" fontAlgn="base">
      <a:spcBef>
        <a:spcPct val="0"/>
      </a:spcBef>
      <a:spcAft>
        <a:spcPct val="0"/>
      </a:spcAft>
      <a:defRPr kern="1200">
        <a:solidFill>
          <a:schemeClr val="tx1"/>
        </a:solidFill>
        <a:latin typeface="Arial" charset="0"/>
        <a:ea typeface="Geneva" charset="0"/>
        <a:cs typeface="Geneva" charset="0"/>
      </a:defRPr>
    </a:lvl1pPr>
    <a:lvl2pPr marL="457200" algn="l" rtl="0" fontAlgn="base">
      <a:spcBef>
        <a:spcPct val="0"/>
      </a:spcBef>
      <a:spcAft>
        <a:spcPct val="0"/>
      </a:spcAft>
      <a:defRPr kern="1200">
        <a:solidFill>
          <a:schemeClr val="tx1"/>
        </a:solidFill>
        <a:latin typeface="Arial" charset="0"/>
        <a:ea typeface="Geneva" charset="0"/>
        <a:cs typeface="Geneva" charset="0"/>
      </a:defRPr>
    </a:lvl2pPr>
    <a:lvl3pPr marL="914400" algn="l" rtl="0" fontAlgn="base">
      <a:spcBef>
        <a:spcPct val="0"/>
      </a:spcBef>
      <a:spcAft>
        <a:spcPct val="0"/>
      </a:spcAft>
      <a:defRPr kern="1200">
        <a:solidFill>
          <a:schemeClr val="tx1"/>
        </a:solidFill>
        <a:latin typeface="Arial" charset="0"/>
        <a:ea typeface="Geneva" charset="0"/>
        <a:cs typeface="Geneva" charset="0"/>
      </a:defRPr>
    </a:lvl3pPr>
    <a:lvl4pPr marL="1371600" algn="l" rtl="0" fontAlgn="base">
      <a:spcBef>
        <a:spcPct val="0"/>
      </a:spcBef>
      <a:spcAft>
        <a:spcPct val="0"/>
      </a:spcAft>
      <a:defRPr kern="1200">
        <a:solidFill>
          <a:schemeClr val="tx1"/>
        </a:solidFill>
        <a:latin typeface="Arial" charset="0"/>
        <a:ea typeface="Geneva" charset="0"/>
        <a:cs typeface="Geneva" charset="0"/>
      </a:defRPr>
    </a:lvl4pPr>
    <a:lvl5pPr marL="1828800" algn="l" rtl="0" fontAlgn="base">
      <a:spcBef>
        <a:spcPct val="0"/>
      </a:spcBef>
      <a:spcAft>
        <a:spcPct val="0"/>
      </a:spcAft>
      <a:defRPr kern="1200">
        <a:solidFill>
          <a:schemeClr val="tx1"/>
        </a:solidFill>
        <a:latin typeface="Arial" charset="0"/>
        <a:ea typeface="Geneva" charset="0"/>
        <a:cs typeface="Geneva" charset="0"/>
      </a:defRPr>
    </a:lvl5pPr>
    <a:lvl6pPr marL="2286000" algn="l" defTabSz="457200" rtl="0" eaLnBrk="1" latinLnBrk="0" hangingPunct="1">
      <a:defRPr kern="1200">
        <a:solidFill>
          <a:schemeClr val="tx1"/>
        </a:solidFill>
        <a:latin typeface="Arial" charset="0"/>
        <a:ea typeface="Geneva" charset="0"/>
        <a:cs typeface="Geneva" charset="0"/>
      </a:defRPr>
    </a:lvl6pPr>
    <a:lvl7pPr marL="2743200" algn="l" defTabSz="457200" rtl="0" eaLnBrk="1" latinLnBrk="0" hangingPunct="1">
      <a:defRPr kern="1200">
        <a:solidFill>
          <a:schemeClr val="tx1"/>
        </a:solidFill>
        <a:latin typeface="Arial" charset="0"/>
        <a:ea typeface="Geneva" charset="0"/>
        <a:cs typeface="Geneva" charset="0"/>
      </a:defRPr>
    </a:lvl7pPr>
    <a:lvl8pPr marL="3200400" algn="l" defTabSz="457200" rtl="0" eaLnBrk="1" latinLnBrk="0" hangingPunct="1">
      <a:defRPr kern="1200">
        <a:solidFill>
          <a:schemeClr val="tx1"/>
        </a:solidFill>
        <a:latin typeface="Arial" charset="0"/>
        <a:ea typeface="Geneva" charset="0"/>
        <a:cs typeface="Geneva" charset="0"/>
      </a:defRPr>
    </a:lvl8pPr>
    <a:lvl9pPr marL="3657600" algn="l" defTabSz="457200" rtl="0" eaLnBrk="1" latinLnBrk="0" hangingPunct="1">
      <a:defRPr kern="1200">
        <a:solidFill>
          <a:schemeClr val="tx1"/>
        </a:solidFill>
        <a:latin typeface="Arial" charset="0"/>
        <a:ea typeface="Geneva" charset="0"/>
        <a:cs typeface="Geneva"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nnie Gaardsted Frandsen" initials="af" lastIdx="7"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ABD30"/>
    <a:srgbClr val="CCFFFF"/>
    <a:srgbClr val="FF00FF"/>
    <a:srgbClr val="697F8E"/>
    <a:srgbClr val="118850"/>
    <a:srgbClr val="384F5C"/>
    <a:srgbClr val="0E702F"/>
    <a:srgbClr val="0E72BA"/>
    <a:srgbClr val="0B5C94"/>
    <a:srgbClr val="FF314A"/>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780" autoAdjust="0"/>
    <p:restoredTop sz="92686" autoAdjust="0"/>
  </p:normalViewPr>
  <p:slideViewPr>
    <p:cSldViewPr>
      <p:cViewPr>
        <p:scale>
          <a:sx n="50" d="100"/>
          <a:sy n="50" d="100"/>
        </p:scale>
        <p:origin x="-975" y="-104"/>
      </p:cViewPr>
      <p:guideLst>
        <p:guide orient="horz" pos="4066"/>
        <p:guide orient="horz" pos="3883"/>
        <p:guide orient="horz" pos="2160"/>
        <p:guide orient="horz" pos="879"/>
        <p:guide orient="horz" pos="446"/>
        <p:guide orient="horz" pos="1049"/>
        <p:guide pos="5477"/>
        <p:guide pos="2880"/>
        <p:guide pos="284"/>
      </p:guideLst>
    </p:cSldViewPr>
  </p:slideViewPr>
  <p:notesTextViewPr>
    <p:cViewPr>
      <p:scale>
        <a:sx n="400" d="100"/>
        <a:sy n="4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772" cy="497603"/>
          </a:xfrm>
          <a:prstGeom prst="rect">
            <a:avLst/>
          </a:prstGeom>
        </p:spPr>
        <p:txBody>
          <a:bodyPr vert="horz" lIns="92281" tIns="46141" rIns="92281" bIns="46141" rtlCol="0"/>
          <a:lstStyle>
            <a:lvl1pPr algn="l">
              <a:defRPr sz="1200"/>
            </a:lvl1pPr>
          </a:lstStyle>
          <a:p>
            <a:endParaRPr lang="en-US" dirty="0"/>
          </a:p>
        </p:txBody>
      </p:sp>
      <p:sp>
        <p:nvSpPr>
          <p:cNvPr id="3" name="Date Placeholder 2"/>
          <p:cNvSpPr>
            <a:spLocks noGrp="1"/>
          </p:cNvSpPr>
          <p:nvPr>
            <p:ph type="dt" sz="quarter" idx="1"/>
          </p:nvPr>
        </p:nvSpPr>
        <p:spPr>
          <a:xfrm>
            <a:off x="3857395" y="0"/>
            <a:ext cx="2949772" cy="497603"/>
          </a:xfrm>
          <a:prstGeom prst="rect">
            <a:avLst/>
          </a:prstGeom>
        </p:spPr>
        <p:txBody>
          <a:bodyPr vert="horz" lIns="92281" tIns="46141" rIns="92281" bIns="46141" rtlCol="0"/>
          <a:lstStyle>
            <a:lvl1pPr algn="r">
              <a:defRPr sz="1200"/>
            </a:lvl1pPr>
          </a:lstStyle>
          <a:p>
            <a:fld id="{CA92D15C-9541-984E-9FA7-C608AD204F7E}" type="datetimeFigureOut">
              <a:t>15-01-2017</a:t>
            </a:fld>
            <a:endParaRPr lang="en-US" dirty="0"/>
          </a:p>
        </p:txBody>
      </p:sp>
      <p:sp>
        <p:nvSpPr>
          <p:cNvPr id="4" name="Footer Placeholder 3"/>
          <p:cNvSpPr>
            <a:spLocks noGrp="1"/>
          </p:cNvSpPr>
          <p:nvPr>
            <p:ph type="ftr" sz="quarter" idx="2"/>
          </p:nvPr>
        </p:nvSpPr>
        <p:spPr>
          <a:xfrm>
            <a:off x="0" y="9441733"/>
            <a:ext cx="2949772" cy="497602"/>
          </a:xfrm>
          <a:prstGeom prst="rect">
            <a:avLst/>
          </a:prstGeom>
        </p:spPr>
        <p:txBody>
          <a:bodyPr vert="horz" lIns="92281" tIns="46141" rIns="92281" bIns="46141"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57395" y="9441733"/>
            <a:ext cx="2949772" cy="497602"/>
          </a:xfrm>
          <a:prstGeom prst="rect">
            <a:avLst/>
          </a:prstGeom>
        </p:spPr>
        <p:txBody>
          <a:bodyPr vert="horz" lIns="92281" tIns="46141" rIns="92281" bIns="46141" rtlCol="0" anchor="b"/>
          <a:lstStyle>
            <a:lvl1pPr algn="r">
              <a:defRPr sz="1200"/>
            </a:lvl1pPr>
          </a:lstStyle>
          <a:p>
            <a:fld id="{4AD8BFC4-5926-5649-BB5B-7065CDDCBE5A}" type="slidenum">
              <a:t>‹nr.›</a:t>
            </a:fld>
            <a:endParaRPr lang="en-US" dirty="0"/>
          </a:p>
        </p:txBody>
      </p:sp>
    </p:spTree>
    <p:extLst>
      <p:ext uri="{BB962C8B-B14F-4D97-AF65-F5344CB8AC3E}">
        <p14:creationId xmlns:p14="http://schemas.microsoft.com/office/powerpoint/2010/main" val="12339895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Pladsholder til sidehoved 1"/>
          <p:cNvSpPr>
            <a:spLocks noGrp="1"/>
          </p:cNvSpPr>
          <p:nvPr>
            <p:ph type="hdr" sz="quarter"/>
          </p:nvPr>
        </p:nvSpPr>
        <p:spPr>
          <a:xfrm>
            <a:off x="0" y="0"/>
            <a:ext cx="2949772" cy="497603"/>
          </a:xfrm>
          <a:prstGeom prst="rect">
            <a:avLst/>
          </a:prstGeom>
        </p:spPr>
        <p:txBody>
          <a:bodyPr vert="horz" lIns="92281" tIns="46141" rIns="92281" bIns="46141" rtlCol="0"/>
          <a:lstStyle>
            <a:lvl1pPr algn="l">
              <a:defRPr sz="1200">
                <a:latin typeface="Arial" charset="0"/>
                <a:ea typeface="Geneva" charset="0"/>
                <a:cs typeface="+mn-cs"/>
              </a:defRPr>
            </a:lvl1pPr>
          </a:lstStyle>
          <a:p>
            <a:pPr>
              <a:defRPr/>
            </a:pPr>
            <a:endParaRPr lang="da-DK" dirty="0"/>
          </a:p>
        </p:txBody>
      </p:sp>
      <p:sp>
        <p:nvSpPr>
          <p:cNvPr id="3" name="Pladsholder til dato 2"/>
          <p:cNvSpPr>
            <a:spLocks noGrp="1"/>
          </p:cNvSpPr>
          <p:nvPr>
            <p:ph type="dt" idx="1"/>
          </p:nvPr>
        </p:nvSpPr>
        <p:spPr>
          <a:xfrm>
            <a:off x="3857395" y="0"/>
            <a:ext cx="2949772" cy="497603"/>
          </a:xfrm>
          <a:prstGeom prst="rect">
            <a:avLst/>
          </a:prstGeom>
        </p:spPr>
        <p:txBody>
          <a:bodyPr vert="horz" wrap="square" lIns="92281" tIns="46141" rIns="92281" bIns="46141" numCol="1" anchor="t" anchorCtr="0" compatLnSpc="1">
            <a:prstTxWarp prst="textNoShape">
              <a:avLst/>
            </a:prstTxWarp>
          </a:bodyPr>
          <a:lstStyle>
            <a:lvl1pPr algn="r">
              <a:defRPr sz="1200"/>
            </a:lvl1pPr>
          </a:lstStyle>
          <a:p>
            <a:fld id="{E1FFDDA5-DA11-E543-9D52-16EB8FF18AFF}" type="datetimeFigureOut">
              <a:rPr lang="da-DK"/>
              <a:pPr/>
              <a:t>15-01-2017</a:t>
            </a:fld>
            <a:endParaRPr lang="da-DK" dirty="0"/>
          </a:p>
        </p:txBody>
      </p:sp>
      <p:sp>
        <p:nvSpPr>
          <p:cNvPr id="4" name="Pladsholder til diasbillede 3"/>
          <p:cNvSpPr>
            <a:spLocks noGrp="1" noRot="1" noChangeAspect="1"/>
          </p:cNvSpPr>
          <p:nvPr>
            <p:ph type="sldImg" idx="2"/>
          </p:nvPr>
        </p:nvSpPr>
        <p:spPr>
          <a:xfrm>
            <a:off x="919163" y="746125"/>
            <a:ext cx="4970462" cy="3727450"/>
          </a:xfrm>
          <a:prstGeom prst="rect">
            <a:avLst/>
          </a:prstGeom>
          <a:noFill/>
          <a:ln w="12700">
            <a:solidFill>
              <a:prstClr val="black"/>
            </a:solidFill>
          </a:ln>
        </p:spPr>
        <p:txBody>
          <a:bodyPr vert="horz" lIns="92281" tIns="46141" rIns="92281" bIns="46141" rtlCol="0" anchor="ctr"/>
          <a:lstStyle/>
          <a:p>
            <a:pPr lvl="0"/>
            <a:endParaRPr lang="da-DK" noProof="0" dirty="0" smtClean="0"/>
          </a:p>
        </p:txBody>
      </p:sp>
      <p:sp>
        <p:nvSpPr>
          <p:cNvPr id="5" name="Pladsholder til noter 4"/>
          <p:cNvSpPr>
            <a:spLocks noGrp="1"/>
          </p:cNvSpPr>
          <p:nvPr>
            <p:ph type="body" sz="quarter" idx="3"/>
          </p:nvPr>
        </p:nvSpPr>
        <p:spPr>
          <a:xfrm>
            <a:off x="680717" y="4721662"/>
            <a:ext cx="5447355" cy="4473654"/>
          </a:xfrm>
          <a:prstGeom prst="rect">
            <a:avLst/>
          </a:prstGeom>
        </p:spPr>
        <p:txBody>
          <a:bodyPr vert="horz" lIns="92281" tIns="46141" rIns="92281" bIns="46141" rtlCol="0"/>
          <a:lstStyle/>
          <a:p>
            <a:pPr lvl="0"/>
            <a:r>
              <a:rPr lang="da-DK" noProof="0" smtClean="0"/>
              <a:t>Klik for at redigere teksttypografierne i masteren</a:t>
            </a:r>
          </a:p>
          <a:p>
            <a:pPr lvl="1"/>
            <a:r>
              <a:rPr lang="da-DK" noProof="0" smtClean="0"/>
              <a:t>Andet niveau</a:t>
            </a:r>
          </a:p>
          <a:p>
            <a:pPr lvl="2"/>
            <a:r>
              <a:rPr lang="da-DK" noProof="0" smtClean="0"/>
              <a:t>Tredje niveau</a:t>
            </a:r>
          </a:p>
          <a:p>
            <a:pPr lvl="3"/>
            <a:r>
              <a:rPr lang="da-DK" noProof="0" smtClean="0"/>
              <a:t>Fjerde niveau</a:t>
            </a:r>
          </a:p>
          <a:p>
            <a:pPr lvl="4"/>
            <a:r>
              <a:rPr lang="da-DK" noProof="0" smtClean="0"/>
              <a:t>Femte niveau</a:t>
            </a:r>
          </a:p>
        </p:txBody>
      </p:sp>
      <p:sp>
        <p:nvSpPr>
          <p:cNvPr id="6" name="Pladsholder til sidefod 5"/>
          <p:cNvSpPr>
            <a:spLocks noGrp="1"/>
          </p:cNvSpPr>
          <p:nvPr>
            <p:ph type="ftr" sz="quarter" idx="4"/>
          </p:nvPr>
        </p:nvSpPr>
        <p:spPr>
          <a:xfrm>
            <a:off x="0" y="9441733"/>
            <a:ext cx="2949772" cy="497602"/>
          </a:xfrm>
          <a:prstGeom prst="rect">
            <a:avLst/>
          </a:prstGeom>
        </p:spPr>
        <p:txBody>
          <a:bodyPr vert="horz" lIns="92281" tIns="46141" rIns="92281" bIns="46141" rtlCol="0" anchor="b"/>
          <a:lstStyle>
            <a:lvl1pPr algn="l">
              <a:defRPr sz="1200">
                <a:latin typeface="Arial" charset="0"/>
                <a:ea typeface="Geneva" charset="0"/>
                <a:cs typeface="+mn-cs"/>
              </a:defRPr>
            </a:lvl1pPr>
          </a:lstStyle>
          <a:p>
            <a:pPr>
              <a:defRPr/>
            </a:pPr>
            <a:endParaRPr lang="da-DK" dirty="0"/>
          </a:p>
        </p:txBody>
      </p:sp>
      <p:sp>
        <p:nvSpPr>
          <p:cNvPr id="7" name="Pladsholder til diasnummer 6"/>
          <p:cNvSpPr>
            <a:spLocks noGrp="1"/>
          </p:cNvSpPr>
          <p:nvPr>
            <p:ph type="sldNum" sz="quarter" idx="5"/>
          </p:nvPr>
        </p:nvSpPr>
        <p:spPr>
          <a:xfrm>
            <a:off x="3857395" y="9441733"/>
            <a:ext cx="2949772" cy="497602"/>
          </a:xfrm>
          <a:prstGeom prst="rect">
            <a:avLst/>
          </a:prstGeom>
        </p:spPr>
        <p:txBody>
          <a:bodyPr vert="horz" wrap="square" lIns="92281" tIns="46141" rIns="92281" bIns="46141" numCol="1" anchor="b" anchorCtr="0" compatLnSpc="1">
            <a:prstTxWarp prst="textNoShape">
              <a:avLst/>
            </a:prstTxWarp>
          </a:bodyPr>
          <a:lstStyle>
            <a:lvl1pPr algn="r">
              <a:defRPr sz="1200"/>
            </a:lvl1pPr>
          </a:lstStyle>
          <a:p>
            <a:fld id="{BA4CC2FA-81EB-7645-A056-1A1B2D71557F}" type="slidenum">
              <a:rPr lang="da-DK"/>
              <a:pPr/>
              <a:t>‹nr.›</a:t>
            </a:fld>
            <a:endParaRPr lang="da-DK" dirty="0"/>
          </a:p>
        </p:txBody>
      </p:sp>
    </p:spTree>
    <p:extLst>
      <p:ext uri="{BB962C8B-B14F-4D97-AF65-F5344CB8AC3E}">
        <p14:creationId xmlns:p14="http://schemas.microsoft.com/office/powerpoint/2010/main" val="2532945584"/>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Geneva" charset="0"/>
        <a:cs typeface="Geneva" charset="0"/>
      </a:defRPr>
    </a:lvl1pPr>
    <a:lvl2pPr marL="457200" algn="l" defTabSz="457200" rtl="0" eaLnBrk="0" fontAlgn="base" hangingPunct="0">
      <a:spcBef>
        <a:spcPct val="30000"/>
      </a:spcBef>
      <a:spcAft>
        <a:spcPct val="0"/>
      </a:spcAft>
      <a:defRPr sz="1200" kern="1200">
        <a:solidFill>
          <a:schemeClr val="tx1"/>
        </a:solidFill>
        <a:latin typeface="+mn-lt"/>
        <a:ea typeface="Geneva" charset="0"/>
        <a:cs typeface="+mn-cs"/>
      </a:defRPr>
    </a:lvl2pPr>
    <a:lvl3pPr marL="914400" algn="l" defTabSz="457200" rtl="0" eaLnBrk="0" fontAlgn="base" hangingPunct="0">
      <a:spcBef>
        <a:spcPct val="30000"/>
      </a:spcBef>
      <a:spcAft>
        <a:spcPct val="0"/>
      </a:spcAft>
      <a:defRPr sz="1200" kern="1200">
        <a:solidFill>
          <a:schemeClr val="tx1"/>
        </a:solidFill>
        <a:latin typeface="+mn-lt"/>
        <a:ea typeface="Geneva" charset="0"/>
        <a:cs typeface="+mn-cs"/>
      </a:defRPr>
    </a:lvl3pPr>
    <a:lvl4pPr marL="1371600" algn="l" defTabSz="457200" rtl="0" eaLnBrk="0" fontAlgn="base" hangingPunct="0">
      <a:spcBef>
        <a:spcPct val="30000"/>
      </a:spcBef>
      <a:spcAft>
        <a:spcPct val="0"/>
      </a:spcAft>
      <a:defRPr sz="1200" kern="1200">
        <a:solidFill>
          <a:schemeClr val="tx1"/>
        </a:solidFill>
        <a:latin typeface="+mn-lt"/>
        <a:ea typeface="Geneva" charset="0"/>
        <a:cs typeface="+mn-cs"/>
      </a:defRPr>
    </a:lvl4pPr>
    <a:lvl5pPr marL="1828800" algn="l" defTabSz="457200" rtl="0" eaLnBrk="0" fontAlgn="base" hangingPunct="0">
      <a:spcBef>
        <a:spcPct val="30000"/>
      </a:spcBef>
      <a:spcAft>
        <a:spcPct val="0"/>
      </a:spcAft>
      <a:defRPr sz="1200" kern="1200">
        <a:solidFill>
          <a:schemeClr val="tx1"/>
        </a:solidFill>
        <a:latin typeface="+mn-lt"/>
        <a:ea typeface="Geneva"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sz="1200" dirty="0"/>
          </a:p>
        </p:txBody>
      </p:sp>
      <p:sp>
        <p:nvSpPr>
          <p:cNvPr id="4" name="Pladsholder til diasnummer 3"/>
          <p:cNvSpPr>
            <a:spLocks noGrp="1"/>
          </p:cNvSpPr>
          <p:nvPr>
            <p:ph type="sldNum" sz="quarter" idx="10"/>
          </p:nvPr>
        </p:nvSpPr>
        <p:spPr/>
        <p:txBody>
          <a:bodyPr/>
          <a:lstStyle/>
          <a:p>
            <a:fld id="{BA4CC2FA-81EB-7645-A056-1A1B2D71557F}" type="slidenum">
              <a:rPr lang="da-DK" smtClean="0"/>
              <a:pPr/>
              <a:t>1</a:t>
            </a:fld>
            <a:endParaRPr lang="da-DK" dirty="0"/>
          </a:p>
        </p:txBody>
      </p:sp>
    </p:spTree>
    <p:extLst>
      <p:ext uri="{BB962C8B-B14F-4D97-AF65-F5344CB8AC3E}">
        <p14:creationId xmlns:p14="http://schemas.microsoft.com/office/powerpoint/2010/main" val="40872684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diasnummer 3"/>
          <p:cNvSpPr>
            <a:spLocks noGrp="1"/>
          </p:cNvSpPr>
          <p:nvPr>
            <p:ph type="sldNum" sz="quarter" idx="10"/>
          </p:nvPr>
        </p:nvSpPr>
        <p:spPr/>
        <p:txBody>
          <a:bodyPr/>
          <a:lstStyle/>
          <a:p>
            <a:fld id="{BA4CC2FA-81EB-7645-A056-1A1B2D71557F}" type="slidenum">
              <a:rPr lang="da-DK" smtClean="0"/>
              <a:pPr/>
              <a:t>7</a:t>
            </a:fld>
            <a:endParaRPr lang="da-DK" dirty="0"/>
          </a:p>
        </p:txBody>
      </p:sp>
    </p:spTree>
    <p:extLst>
      <p:ext uri="{BB962C8B-B14F-4D97-AF65-F5344CB8AC3E}">
        <p14:creationId xmlns:p14="http://schemas.microsoft.com/office/powerpoint/2010/main" val="11538999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diasnummer 3"/>
          <p:cNvSpPr>
            <a:spLocks noGrp="1"/>
          </p:cNvSpPr>
          <p:nvPr>
            <p:ph type="sldNum" sz="quarter" idx="10"/>
          </p:nvPr>
        </p:nvSpPr>
        <p:spPr/>
        <p:txBody>
          <a:bodyPr/>
          <a:lstStyle/>
          <a:p>
            <a:fld id="{BA4CC2FA-81EB-7645-A056-1A1B2D71557F}" type="slidenum">
              <a:rPr lang="da-DK" smtClean="0"/>
              <a:pPr/>
              <a:t>8</a:t>
            </a:fld>
            <a:endParaRPr lang="da-DK" dirty="0"/>
          </a:p>
        </p:txBody>
      </p:sp>
    </p:spTree>
    <p:extLst>
      <p:ext uri="{BB962C8B-B14F-4D97-AF65-F5344CB8AC3E}">
        <p14:creationId xmlns:p14="http://schemas.microsoft.com/office/powerpoint/2010/main" val="36027899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8.jp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7.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s">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a-DK" smtClean="0"/>
              <a:t>Klik for at redigere i master</a:t>
            </a:r>
            <a:endParaRPr lang="da-DK"/>
          </a:p>
        </p:txBody>
      </p:sp>
      <p:sp>
        <p:nvSpPr>
          <p:cNvPr id="3" name="Und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a-DK" smtClean="0"/>
              <a:t>Klik for at redigere i master</a:t>
            </a:r>
            <a:endParaRPr lang="da-DK"/>
          </a:p>
        </p:txBody>
      </p:sp>
      <p:sp>
        <p:nvSpPr>
          <p:cNvPr id="4" name="Pladsholder til dato 3"/>
          <p:cNvSpPr>
            <a:spLocks noGrp="1"/>
          </p:cNvSpPr>
          <p:nvPr>
            <p:ph type="dt" sz="half" idx="10"/>
          </p:nvPr>
        </p:nvSpPr>
        <p:spPr/>
        <p:txBody>
          <a:bodyPr/>
          <a:lstStyle/>
          <a:p>
            <a:fld id="{78E9E8AA-E66A-482C-8D62-598E19762513}" type="datetime1">
              <a:rPr lang="da-DK" smtClean="0"/>
              <a:t>15-01-2017</a:t>
            </a:fld>
            <a:endParaRPr lang="da-DK"/>
          </a:p>
        </p:txBody>
      </p:sp>
      <p:sp>
        <p:nvSpPr>
          <p:cNvPr id="5" name="Pladsholder til sidefod 4"/>
          <p:cNvSpPr>
            <a:spLocks noGrp="1"/>
          </p:cNvSpPr>
          <p:nvPr>
            <p:ph type="ftr" sz="quarter" idx="11"/>
          </p:nvPr>
        </p:nvSpPr>
        <p:spPr/>
        <p:txBody>
          <a:bodyPr/>
          <a:lstStyle/>
          <a:p>
            <a:pPr>
              <a:defRPr/>
            </a:pPr>
            <a:r>
              <a:rPr lang="en-GB" smtClean="0"/>
              <a:t>Overordnet om voksenansvarsloven, baggrund og intentioner</a:t>
            </a:r>
            <a:endParaRPr lang="en-GB" dirty="0"/>
          </a:p>
        </p:txBody>
      </p:sp>
      <p:sp>
        <p:nvSpPr>
          <p:cNvPr id="6" name="Pladsholder til diasnummer 5"/>
          <p:cNvSpPr>
            <a:spLocks noGrp="1"/>
          </p:cNvSpPr>
          <p:nvPr>
            <p:ph type="sldNum" sz="quarter" idx="12"/>
          </p:nvPr>
        </p:nvSpPr>
        <p:spPr/>
        <p:txBody>
          <a:bodyPr/>
          <a:lstStyle/>
          <a:p>
            <a:fld id="{26E3BA2D-6E44-4DE0-8826-FAD497FCA3D4}" type="slidenum">
              <a:rPr lang="da-DK" smtClean="0"/>
              <a:t>‹nr.›</a:t>
            </a:fld>
            <a:endParaRPr lang="da-DK"/>
          </a:p>
        </p:txBody>
      </p:sp>
    </p:spTree>
    <p:extLst>
      <p:ext uri="{BB962C8B-B14F-4D97-AF65-F5344CB8AC3E}">
        <p14:creationId xmlns:p14="http://schemas.microsoft.com/office/powerpoint/2010/main" val="21557860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i master</a:t>
            </a:r>
            <a:endParaRPr lang="da-DK"/>
          </a:p>
        </p:txBody>
      </p:sp>
      <p:sp>
        <p:nvSpPr>
          <p:cNvPr id="3" name="Pladsholder til lodret titel 2"/>
          <p:cNvSpPr>
            <a:spLocks noGrp="1"/>
          </p:cNvSpPr>
          <p:nvPr>
            <p:ph type="body" orient="vert" idx="1"/>
          </p:nvPr>
        </p:nvSpPr>
        <p:spPr/>
        <p:txBody>
          <a:bodyPr vert="eaVert"/>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10"/>
          </p:nvPr>
        </p:nvSpPr>
        <p:spPr/>
        <p:txBody>
          <a:bodyPr/>
          <a:lstStyle/>
          <a:p>
            <a:fld id="{65DC47D2-FC32-4E9A-AF43-F89017709ED8}" type="datetime1">
              <a:rPr lang="da-DK" smtClean="0"/>
              <a:t>15-01-2017</a:t>
            </a:fld>
            <a:endParaRPr lang="da-DK"/>
          </a:p>
        </p:txBody>
      </p:sp>
      <p:sp>
        <p:nvSpPr>
          <p:cNvPr id="5" name="Pladsholder til sidefod 4"/>
          <p:cNvSpPr>
            <a:spLocks noGrp="1"/>
          </p:cNvSpPr>
          <p:nvPr>
            <p:ph type="ftr" sz="quarter" idx="11"/>
          </p:nvPr>
        </p:nvSpPr>
        <p:spPr/>
        <p:txBody>
          <a:bodyPr/>
          <a:lstStyle/>
          <a:p>
            <a:pPr>
              <a:defRPr/>
            </a:pPr>
            <a:r>
              <a:rPr lang="en-GB" smtClean="0"/>
              <a:t>Overordnet om voksenansvarsloven, baggrund og intentioner</a:t>
            </a:r>
            <a:endParaRPr lang="en-GB" dirty="0"/>
          </a:p>
        </p:txBody>
      </p:sp>
      <p:sp>
        <p:nvSpPr>
          <p:cNvPr id="6" name="Pladsholder til diasnummer 5"/>
          <p:cNvSpPr>
            <a:spLocks noGrp="1"/>
          </p:cNvSpPr>
          <p:nvPr>
            <p:ph type="sldNum" sz="quarter" idx="12"/>
          </p:nvPr>
        </p:nvSpPr>
        <p:spPr/>
        <p:txBody>
          <a:bodyPr/>
          <a:lstStyle/>
          <a:p>
            <a:fld id="{26E3BA2D-6E44-4DE0-8826-FAD497FCA3D4}" type="slidenum">
              <a:rPr lang="da-DK" smtClean="0"/>
              <a:t>‹nr.›</a:t>
            </a:fld>
            <a:endParaRPr lang="da-DK"/>
          </a:p>
        </p:txBody>
      </p:sp>
    </p:spTree>
    <p:extLst>
      <p:ext uri="{BB962C8B-B14F-4D97-AF65-F5344CB8AC3E}">
        <p14:creationId xmlns:p14="http://schemas.microsoft.com/office/powerpoint/2010/main" val="9713533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Lodret titel 1"/>
          <p:cNvSpPr>
            <a:spLocks noGrp="1"/>
          </p:cNvSpPr>
          <p:nvPr>
            <p:ph type="title" orient="vert"/>
          </p:nvPr>
        </p:nvSpPr>
        <p:spPr>
          <a:xfrm>
            <a:off x="6629400" y="274638"/>
            <a:ext cx="2057400" cy="5851525"/>
          </a:xfrm>
        </p:spPr>
        <p:txBody>
          <a:bodyPr vert="eaVert"/>
          <a:lstStyle/>
          <a:p>
            <a:r>
              <a:rPr lang="da-DK" smtClean="0"/>
              <a:t>Klik for at redigere i master</a:t>
            </a:r>
            <a:endParaRPr lang="da-DK"/>
          </a:p>
        </p:txBody>
      </p:sp>
      <p:sp>
        <p:nvSpPr>
          <p:cNvPr id="3" name="Pladsholder til lodret titel 2"/>
          <p:cNvSpPr>
            <a:spLocks noGrp="1"/>
          </p:cNvSpPr>
          <p:nvPr>
            <p:ph type="body" orient="vert" idx="1"/>
          </p:nvPr>
        </p:nvSpPr>
        <p:spPr>
          <a:xfrm>
            <a:off x="457200" y="274638"/>
            <a:ext cx="6019800" cy="5851525"/>
          </a:xfrm>
        </p:spPr>
        <p:txBody>
          <a:bodyPr vert="eaVert"/>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10"/>
          </p:nvPr>
        </p:nvSpPr>
        <p:spPr/>
        <p:txBody>
          <a:bodyPr/>
          <a:lstStyle/>
          <a:p>
            <a:fld id="{FD4E08B2-91EF-48B2-9183-7387ADA35DA0}" type="datetime1">
              <a:rPr lang="da-DK" smtClean="0"/>
              <a:t>15-01-2017</a:t>
            </a:fld>
            <a:endParaRPr lang="da-DK"/>
          </a:p>
        </p:txBody>
      </p:sp>
      <p:sp>
        <p:nvSpPr>
          <p:cNvPr id="5" name="Pladsholder til sidefod 4"/>
          <p:cNvSpPr>
            <a:spLocks noGrp="1"/>
          </p:cNvSpPr>
          <p:nvPr>
            <p:ph type="ftr" sz="quarter" idx="11"/>
          </p:nvPr>
        </p:nvSpPr>
        <p:spPr/>
        <p:txBody>
          <a:bodyPr/>
          <a:lstStyle/>
          <a:p>
            <a:pPr>
              <a:defRPr/>
            </a:pPr>
            <a:r>
              <a:rPr lang="en-GB" smtClean="0"/>
              <a:t>Overordnet om voksenansvarsloven, baggrund og intentioner</a:t>
            </a:r>
            <a:endParaRPr lang="en-GB" dirty="0"/>
          </a:p>
        </p:txBody>
      </p:sp>
      <p:sp>
        <p:nvSpPr>
          <p:cNvPr id="6" name="Pladsholder til diasnummer 5"/>
          <p:cNvSpPr>
            <a:spLocks noGrp="1"/>
          </p:cNvSpPr>
          <p:nvPr>
            <p:ph type="sldNum" sz="quarter" idx="12"/>
          </p:nvPr>
        </p:nvSpPr>
        <p:spPr/>
        <p:txBody>
          <a:bodyPr/>
          <a:lstStyle/>
          <a:p>
            <a:fld id="{26E3BA2D-6E44-4DE0-8826-FAD497FCA3D4}" type="slidenum">
              <a:rPr lang="da-DK" smtClean="0"/>
              <a:t>‹nr.›</a:t>
            </a:fld>
            <a:endParaRPr lang="da-DK"/>
          </a:p>
        </p:txBody>
      </p:sp>
    </p:spTree>
    <p:extLst>
      <p:ext uri="{BB962C8B-B14F-4D97-AF65-F5344CB8AC3E}">
        <p14:creationId xmlns:p14="http://schemas.microsoft.com/office/powerpoint/2010/main" val="23004349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els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450849" y="2243138"/>
            <a:ext cx="7966353" cy="1136661"/>
          </a:xfrm>
        </p:spPr>
        <p:txBody>
          <a:bodyPr lIns="0" tIns="0" rIns="0" bIns="0"/>
          <a:lstStyle>
            <a:lvl1pPr>
              <a:defRPr sz="3200"/>
            </a:lvl1pPr>
          </a:lstStyle>
          <a:p>
            <a:pPr lvl="0"/>
            <a:r>
              <a:rPr lang="da-DK" noProof="0" smtClean="0"/>
              <a:t>Klik for at redigere i master</a:t>
            </a:r>
            <a:endParaRPr lang="en-GB" noProof="0" smtClean="0"/>
          </a:p>
        </p:txBody>
      </p:sp>
      <p:sp>
        <p:nvSpPr>
          <p:cNvPr id="3075" name="Rectangle 3"/>
          <p:cNvSpPr>
            <a:spLocks noGrp="1" noChangeArrowheads="1"/>
          </p:cNvSpPr>
          <p:nvPr>
            <p:ph type="subTitle" idx="1"/>
          </p:nvPr>
        </p:nvSpPr>
        <p:spPr>
          <a:xfrm>
            <a:off x="450850" y="3470275"/>
            <a:ext cx="7976848" cy="1752600"/>
          </a:xfr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tIns="0" rIns="0" bIns="0"/>
          <a:lstStyle>
            <a:lvl1pPr marL="0" indent="0">
              <a:buFontTx/>
              <a:buNone/>
              <a:defRPr sz="2000"/>
            </a:lvl1pPr>
          </a:lstStyle>
          <a:p>
            <a:pPr lvl="0"/>
            <a:r>
              <a:rPr lang="da-DK" noProof="0" smtClean="0"/>
              <a:t>Klik for at redigere i master</a:t>
            </a:r>
            <a:endParaRPr lang="en-GB" noProof="0" smtClean="0"/>
          </a:p>
        </p:txBody>
      </p:sp>
    </p:spTree>
    <p:extLst>
      <p:ext uri="{BB962C8B-B14F-4D97-AF65-F5344CB8AC3E}">
        <p14:creationId xmlns:p14="http://schemas.microsoft.com/office/powerpoint/2010/main" val="3531181641"/>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kstside + højformat-billede">
    <p:spTree>
      <p:nvGrpSpPr>
        <p:cNvPr id="1" name=""/>
        <p:cNvGrpSpPr/>
        <p:nvPr/>
      </p:nvGrpSpPr>
      <p:grpSpPr>
        <a:xfrm>
          <a:off x="0" y="0"/>
          <a:ext cx="0" cy="0"/>
          <a:chOff x="0" y="0"/>
          <a:chExt cx="0" cy="0"/>
        </a:xfrm>
      </p:grpSpPr>
      <p:sp>
        <p:nvSpPr>
          <p:cNvPr id="5" name="Rectangle 4"/>
          <p:cNvSpPr/>
          <p:nvPr userDrawn="1"/>
        </p:nvSpPr>
        <p:spPr>
          <a:xfrm>
            <a:off x="0" y="1396004"/>
            <a:ext cx="9144000" cy="5461996"/>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Picture Placeholder 7"/>
          <p:cNvSpPr>
            <a:spLocks noGrp="1"/>
          </p:cNvSpPr>
          <p:nvPr>
            <p:ph type="pic" sz="quarter" idx="11"/>
          </p:nvPr>
        </p:nvSpPr>
        <p:spPr>
          <a:xfrm>
            <a:off x="4581525" y="1411112"/>
            <a:ext cx="4562475" cy="4753152"/>
          </a:xfrm>
        </p:spPr>
        <p:txBody>
          <a:bodyPr/>
          <a:lstStyle/>
          <a:p>
            <a:r>
              <a:rPr lang="da-DK" dirty="0" smtClean="0"/>
              <a:t>Klik på ikonet for at tilføje et billede</a:t>
            </a:r>
            <a:endParaRPr lang="en-US" dirty="0"/>
          </a:p>
        </p:txBody>
      </p:sp>
      <p:sp>
        <p:nvSpPr>
          <p:cNvPr id="2" name="Titel 1"/>
          <p:cNvSpPr>
            <a:spLocks noGrp="1"/>
          </p:cNvSpPr>
          <p:nvPr>
            <p:ph type="title" hasCustomPrompt="1"/>
          </p:nvPr>
        </p:nvSpPr>
        <p:spPr/>
        <p:txBody>
          <a:bodyPr/>
          <a:lstStyle/>
          <a:p>
            <a:r>
              <a:rPr lang="da-DK" smtClean="0"/>
              <a:t>Klik for at redigere i masteren</a:t>
            </a:r>
            <a:endParaRPr lang="da-DK"/>
          </a:p>
        </p:txBody>
      </p:sp>
      <p:sp>
        <p:nvSpPr>
          <p:cNvPr id="4" name="Rectangle 5"/>
          <p:cNvSpPr>
            <a:spLocks noGrp="1" noChangeArrowheads="1"/>
          </p:cNvSpPr>
          <p:nvPr>
            <p:ph type="ftr" sz="quarter" idx="10"/>
          </p:nvPr>
        </p:nvSpPr>
        <p:spPr>
          <a:ln/>
        </p:spPr>
        <p:txBody>
          <a:bodyPr/>
          <a:lstStyle>
            <a:lvl1pPr>
              <a:defRPr/>
            </a:lvl1pPr>
          </a:lstStyle>
          <a:p>
            <a:pPr>
              <a:defRPr/>
            </a:pPr>
            <a:r>
              <a:rPr lang="en-GB" smtClean="0"/>
              <a:t>Overordnet om voksenansvarsloven, baggrund og intentioner</a:t>
            </a:r>
            <a:endParaRPr lang="en-GB" dirty="0"/>
          </a:p>
        </p:txBody>
      </p:sp>
      <p:pic>
        <p:nvPicPr>
          <p:cNvPr id="9" name="Picture 8" descr="social-viden_sor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29860" y="6311687"/>
            <a:ext cx="3279601" cy="164061"/>
          </a:xfrm>
          <a:prstGeom prst="rect">
            <a:avLst/>
          </a:prstGeom>
        </p:spPr>
      </p:pic>
      <p:sp>
        <p:nvSpPr>
          <p:cNvPr id="22" name="TextBox 21"/>
          <p:cNvSpPr txBox="1"/>
          <p:nvPr userDrawn="1"/>
        </p:nvSpPr>
        <p:spPr>
          <a:xfrm>
            <a:off x="1503680" y="-924560"/>
            <a:ext cx="184666" cy="369332"/>
          </a:xfrm>
          <a:prstGeom prst="rect">
            <a:avLst/>
          </a:prstGeom>
          <a:noFill/>
        </p:spPr>
        <p:txBody>
          <a:bodyPr wrap="none" rtlCol="0">
            <a:spAutoFit/>
          </a:bodyPr>
          <a:lstStyle/>
          <a:p>
            <a:endParaRPr lang="en-US" dirty="0"/>
          </a:p>
        </p:txBody>
      </p:sp>
      <p:sp>
        <p:nvSpPr>
          <p:cNvPr id="3" name="Pladsholder til indhold 2"/>
          <p:cNvSpPr>
            <a:spLocks noGrp="1"/>
          </p:cNvSpPr>
          <p:nvPr>
            <p:ph idx="1"/>
          </p:nvPr>
        </p:nvSpPr>
        <p:spPr>
          <a:xfrm>
            <a:off x="450850" y="1561077"/>
            <a:ext cx="3950681" cy="4603186"/>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Tree>
    <p:extLst>
      <p:ext uri="{BB962C8B-B14F-4D97-AF65-F5344CB8AC3E}">
        <p14:creationId xmlns:p14="http://schemas.microsoft.com/office/powerpoint/2010/main" val="9822420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illede: 1 stort med bund">
    <p:spTree>
      <p:nvGrpSpPr>
        <p:cNvPr id="1" name=""/>
        <p:cNvGrpSpPr/>
        <p:nvPr/>
      </p:nvGrpSpPr>
      <p:grpSpPr>
        <a:xfrm>
          <a:off x="0" y="0"/>
          <a:ext cx="0" cy="0"/>
          <a:chOff x="0" y="0"/>
          <a:chExt cx="0" cy="0"/>
        </a:xfrm>
      </p:grpSpPr>
      <p:sp>
        <p:nvSpPr>
          <p:cNvPr id="5" name="Rectangle 4"/>
          <p:cNvSpPr/>
          <p:nvPr userDrawn="1"/>
        </p:nvSpPr>
        <p:spPr>
          <a:xfrm>
            <a:off x="0" y="1396004"/>
            <a:ext cx="9144000" cy="5461996"/>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Picture Placeholder 7"/>
          <p:cNvSpPr>
            <a:spLocks noGrp="1"/>
          </p:cNvSpPr>
          <p:nvPr>
            <p:ph type="pic" sz="quarter" idx="11"/>
          </p:nvPr>
        </p:nvSpPr>
        <p:spPr>
          <a:xfrm>
            <a:off x="1" y="1405505"/>
            <a:ext cx="9144000" cy="4758758"/>
          </a:xfrm>
        </p:spPr>
        <p:txBody>
          <a:bodyPr/>
          <a:lstStyle/>
          <a:p>
            <a:r>
              <a:rPr lang="da-DK" dirty="0" smtClean="0"/>
              <a:t>Klik på ikonet for at tilføje et billede</a:t>
            </a:r>
            <a:endParaRPr lang="en-US" dirty="0"/>
          </a:p>
        </p:txBody>
      </p:sp>
      <p:sp>
        <p:nvSpPr>
          <p:cNvPr id="2" name="Titel 1"/>
          <p:cNvSpPr>
            <a:spLocks noGrp="1"/>
          </p:cNvSpPr>
          <p:nvPr>
            <p:ph type="title" hasCustomPrompt="1"/>
          </p:nvPr>
        </p:nvSpPr>
        <p:spPr/>
        <p:txBody>
          <a:bodyPr/>
          <a:lstStyle/>
          <a:p>
            <a:r>
              <a:rPr lang="da-DK" smtClean="0"/>
              <a:t>Klik for at redigere i masteren</a:t>
            </a:r>
            <a:endParaRPr lang="da-DK"/>
          </a:p>
        </p:txBody>
      </p:sp>
      <p:sp>
        <p:nvSpPr>
          <p:cNvPr id="4" name="Rectangle 5"/>
          <p:cNvSpPr>
            <a:spLocks noGrp="1" noChangeArrowheads="1"/>
          </p:cNvSpPr>
          <p:nvPr>
            <p:ph type="ftr" sz="quarter" idx="10"/>
          </p:nvPr>
        </p:nvSpPr>
        <p:spPr>
          <a:ln/>
        </p:spPr>
        <p:txBody>
          <a:bodyPr/>
          <a:lstStyle>
            <a:lvl1pPr>
              <a:defRPr/>
            </a:lvl1pPr>
          </a:lstStyle>
          <a:p>
            <a:pPr>
              <a:defRPr/>
            </a:pPr>
            <a:r>
              <a:rPr lang="en-GB" smtClean="0"/>
              <a:t>Overordnet om voksenansvarsloven, baggrund og intentioner</a:t>
            </a:r>
            <a:endParaRPr lang="en-GB" dirty="0"/>
          </a:p>
        </p:txBody>
      </p:sp>
      <p:pic>
        <p:nvPicPr>
          <p:cNvPr id="9" name="Picture 8" descr="social-viden_sor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29860" y="6311687"/>
            <a:ext cx="3279601" cy="164061"/>
          </a:xfrm>
          <a:prstGeom prst="rect">
            <a:avLst/>
          </a:prstGeom>
        </p:spPr>
      </p:pic>
      <p:sp>
        <p:nvSpPr>
          <p:cNvPr id="22" name="TextBox 21"/>
          <p:cNvSpPr txBox="1"/>
          <p:nvPr userDrawn="1"/>
        </p:nvSpPr>
        <p:spPr>
          <a:xfrm>
            <a:off x="1503680" y="-924560"/>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8838506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illede: 1 stort uden bund">
    <p:spTree>
      <p:nvGrpSpPr>
        <p:cNvPr id="1" name=""/>
        <p:cNvGrpSpPr/>
        <p:nvPr/>
      </p:nvGrpSpPr>
      <p:grpSpPr>
        <a:xfrm>
          <a:off x="0" y="0"/>
          <a:ext cx="0" cy="0"/>
          <a:chOff x="0" y="0"/>
          <a:chExt cx="0" cy="0"/>
        </a:xfrm>
      </p:grpSpPr>
      <p:sp>
        <p:nvSpPr>
          <p:cNvPr id="5" name="Rectangle 4"/>
          <p:cNvSpPr/>
          <p:nvPr userDrawn="1"/>
        </p:nvSpPr>
        <p:spPr>
          <a:xfrm>
            <a:off x="0" y="1396004"/>
            <a:ext cx="9144000" cy="5461996"/>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Picture Placeholder 7"/>
          <p:cNvSpPr>
            <a:spLocks noGrp="1"/>
          </p:cNvSpPr>
          <p:nvPr>
            <p:ph type="pic" sz="quarter" idx="11"/>
          </p:nvPr>
        </p:nvSpPr>
        <p:spPr>
          <a:xfrm>
            <a:off x="1" y="1400175"/>
            <a:ext cx="9144000" cy="5457825"/>
          </a:xfrm>
        </p:spPr>
        <p:txBody>
          <a:bodyPr/>
          <a:lstStyle/>
          <a:p>
            <a:r>
              <a:rPr lang="da-DK" dirty="0" smtClean="0"/>
              <a:t>Klik på ikonet for at tilføje et billede</a:t>
            </a:r>
            <a:endParaRPr lang="en-US" dirty="0"/>
          </a:p>
        </p:txBody>
      </p:sp>
      <p:sp>
        <p:nvSpPr>
          <p:cNvPr id="2" name="Titel 1"/>
          <p:cNvSpPr>
            <a:spLocks noGrp="1"/>
          </p:cNvSpPr>
          <p:nvPr>
            <p:ph type="title" hasCustomPrompt="1"/>
          </p:nvPr>
        </p:nvSpPr>
        <p:spPr/>
        <p:txBody>
          <a:bodyPr/>
          <a:lstStyle/>
          <a:p>
            <a:r>
              <a:rPr lang="da-DK" smtClean="0"/>
              <a:t>Klik for at redigere i masteren</a:t>
            </a:r>
            <a:endParaRPr lang="da-DK"/>
          </a:p>
        </p:txBody>
      </p:sp>
      <p:sp>
        <p:nvSpPr>
          <p:cNvPr id="22" name="TextBox 21"/>
          <p:cNvSpPr txBox="1"/>
          <p:nvPr userDrawn="1"/>
        </p:nvSpPr>
        <p:spPr>
          <a:xfrm>
            <a:off x="1503680" y="-924560"/>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6102113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kstside + 1 person m. taleboble">
    <p:spTree>
      <p:nvGrpSpPr>
        <p:cNvPr id="1" name=""/>
        <p:cNvGrpSpPr/>
        <p:nvPr/>
      </p:nvGrpSpPr>
      <p:grpSpPr>
        <a:xfrm>
          <a:off x="0" y="0"/>
          <a:ext cx="0" cy="0"/>
          <a:chOff x="0" y="0"/>
          <a:chExt cx="0" cy="0"/>
        </a:xfrm>
      </p:grpSpPr>
      <p:sp>
        <p:nvSpPr>
          <p:cNvPr id="5" name="Rectangle 4"/>
          <p:cNvSpPr/>
          <p:nvPr userDrawn="1"/>
        </p:nvSpPr>
        <p:spPr>
          <a:xfrm>
            <a:off x="0" y="1396004"/>
            <a:ext cx="9144000" cy="5461996"/>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4" name="Picture 13" descr="boble2.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04154" y="2482371"/>
            <a:ext cx="3233355" cy="2421783"/>
          </a:xfrm>
          <a:prstGeom prst="rect">
            <a:avLst/>
          </a:prstGeom>
        </p:spPr>
      </p:pic>
      <p:pic>
        <p:nvPicPr>
          <p:cNvPr id="12" name="Picture 11" descr="1person.jp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668846" y="4591539"/>
            <a:ext cx="1025769" cy="1571478"/>
          </a:xfrm>
          <a:prstGeom prst="rect">
            <a:avLst/>
          </a:prstGeom>
        </p:spPr>
      </p:pic>
      <p:sp>
        <p:nvSpPr>
          <p:cNvPr id="2" name="Titel 1"/>
          <p:cNvSpPr>
            <a:spLocks noGrp="1"/>
          </p:cNvSpPr>
          <p:nvPr>
            <p:ph type="title" hasCustomPrompt="1"/>
          </p:nvPr>
        </p:nvSpPr>
        <p:spPr/>
        <p:txBody>
          <a:bodyPr/>
          <a:lstStyle/>
          <a:p>
            <a:r>
              <a:rPr lang="da-DK" smtClean="0"/>
              <a:t>Klik for at redigere i masteren</a:t>
            </a:r>
            <a:endParaRPr lang="da-DK"/>
          </a:p>
        </p:txBody>
      </p:sp>
      <p:sp>
        <p:nvSpPr>
          <p:cNvPr id="4" name="Rectangle 5"/>
          <p:cNvSpPr>
            <a:spLocks noGrp="1" noChangeArrowheads="1"/>
          </p:cNvSpPr>
          <p:nvPr>
            <p:ph type="ftr" sz="quarter" idx="10"/>
          </p:nvPr>
        </p:nvSpPr>
        <p:spPr>
          <a:ln/>
        </p:spPr>
        <p:txBody>
          <a:bodyPr/>
          <a:lstStyle>
            <a:lvl1pPr>
              <a:defRPr/>
            </a:lvl1pPr>
          </a:lstStyle>
          <a:p>
            <a:pPr>
              <a:defRPr/>
            </a:pPr>
            <a:r>
              <a:rPr lang="en-GB" smtClean="0"/>
              <a:t>Overordnet om voksenansvarsloven, baggrund og intentioner</a:t>
            </a:r>
            <a:endParaRPr lang="en-GB" dirty="0"/>
          </a:p>
        </p:txBody>
      </p:sp>
      <p:pic>
        <p:nvPicPr>
          <p:cNvPr id="9" name="Picture 8" descr="social-viden_sort.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29860" y="6311687"/>
            <a:ext cx="3279601" cy="164061"/>
          </a:xfrm>
          <a:prstGeom prst="rect">
            <a:avLst/>
          </a:prstGeom>
        </p:spPr>
      </p:pic>
      <p:sp>
        <p:nvSpPr>
          <p:cNvPr id="3" name="Pladsholder til indhold 2"/>
          <p:cNvSpPr>
            <a:spLocks noGrp="1"/>
          </p:cNvSpPr>
          <p:nvPr>
            <p:ph idx="1"/>
          </p:nvPr>
        </p:nvSpPr>
        <p:spPr>
          <a:xfrm>
            <a:off x="450850" y="1561077"/>
            <a:ext cx="4899441" cy="4603186"/>
          </a:xfrm>
        </p:spPr>
        <p:txBody>
          <a:bodyPr/>
          <a:lstStyle>
            <a:lvl1pPr>
              <a:defRPr>
                <a:solidFill>
                  <a:srgbClr val="000000"/>
                </a:solidFill>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dirty="0"/>
          </a:p>
        </p:txBody>
      </p:sp>
      <p:sp>
        <p:nvSpPr>
          <p:cNvPr id="13" name="Text Placeholder 12"/>
          <p:cNvSpPr>
            <a:spLocks noGrp="1"/>
          </p:cNvSpPr>
          <p:nvPr>
            <p:ph type="body" sz="quarter" idx="11"/>
          </p:nvPr>
        </p:nvSpPr>
        <p:spPr>
          <a:xfrm>
            <a:off x="5326481" y="2997899"/>
            <a:ext cx="2410863" cy="1493753"/>
          </a:xfrm>
        </p:spPr>
        <p:txBody>
          <a:bodyPr/>
          <a:lstStyle>
            <a:lvl1pPr marL="0" indent="0" algn="ctr">
              <a:buNone/>
              <a:defRPr>
                <a:solidFill>
                  <a:srgbClr val="000000"/>
                </a:solidFill>
              </a:defRPr>
            </a:lvl1pPr>
            <a:lvl2pPr marL="185738" indent="0" algn="ctr">
              <a:buNone/>
              <a:defRPr>
                <a:solidFill>
                  <a:srgbClr val="000000"/>
                </a:solidFill>
              </a:defRPr>
            </a:lvl2pPr>
            <a:lvl3pPr marL="357187" indent="0" algn="ctr">
              <a:buNone/>
              <a:defRPr>
                <a:solidFill>
                  <a:srgbClr val="000000"/>
                </a:solidFill>
              </a:defRPr>
            </a:lvl3pPr>
            <a:lvl4pPr marL="542925" indent="0" algn="ctr">
              <a:buNone/>
              <a:defRPr>
                <a:solidFill>
                  <a:srgbClr val="000000"/>
                </a:solidFill>
              </a:defRPr>
            </a:lvl4pPr>
            <a:lvl5pPr marL="714375" indent="0" algn="ctr">
              <a:buNone/>
              <a:defRPr>
                <a:solidFill>
                  <a:srgbClr val="000000"/>
                </a:solidFill>
              </a:defRPr>
            </a:lvl5p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en-US" dirty="0"/>
          </a:p>
        </p:txBody>
      </p:sp>
    </p:spTree>
    <p:extLst>
      <p:ext uri="{BB962C8B-B14F-4D97-AF65-F5344CB8AC3E}">
        <p14:creationId xmlns:p14="http://schemas.microsoft.com/office/powerpoint/2010/main" val="20478999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kstside + Billede1">
    <p:spTree>
      <p:nvGrpSpPr>
        <p:cNvPr id="1" name=""/>
        <p:cNvGrpSpPr/>
        <p:nvPr/>
      </p:nvGrpSpPr>
      <p:grpSpPr>
        <a:xfrm>
          <a:off x="0" y="0"/>
          <a:ext cx="0" cy="0"/>
          <a:chOff x="0" y="0"/>
          <a:chExt cx="0" cy="0"/>
        </a:xfrm>
      </p:grpSpPr>
      <p:sp>
        <p:nvSpPr>
          <p:cNvPr id="5" name="Rectangle 4"/>
          <p:cNvSpPr/>
          <p:nvPr userDrawn="1"/>
        </p:nvSpPr>
        <p:spPr>
          <a:xfrm>
            <a:off x="0" y="1396004"/>
            <a:ext cx="9144000" cy="5461996"/>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el 1"/>
          <p:cNvSpPr>
            <a:spLocks noGrp="1"/>
          </p:cNvSpPr>
          <p:nvPr>
            <p:ph type="title" hasCustomPrompt="1"/>
          </p:nvPr>
        </p:nvSpPr>
        <p:spPr/>
        <p:txBody>
          <a:bodyPr/>
          <a:lstStyle/>
          <a:p>
            <a:r>
              <a:rPr lang="da-DK" smtClean="0"/>
              <a:t>Klik for at redigere i masteren</a:t>
            </a:r>
            <a:endParaRPr lang="da-DK"/>
          </a:p>
        </p:txBody>
      </p:sp>
      <p:sp>
        <p:nvSpPr>
          <p:cNvPr id="4" name="Rectangle 5"/>
          <p:cNvSpPr>
            <a:spLocks noGrp="1" noChangeArrowheads="1"/>
          </p:cNvSpPr>
          <p:nvPr>
            <p:ph type="ftr" sz="quarter" idx="10"/>
          </p:nvPr>
        </p:nvSpPr>
        <p:spPr>
          <a:ln/>
        </p:spPr>
        <p:txBody>
          <a:bodyPr/>
          <a:lstStyle>
            <a:lvl1pPr>
              <a:defRPr/>
            </a:lvl1pPr>
          </a:lstStyle>
          <a:p>
            <a:pPr>
              <a:defRPr/>
            </a:pPr>
            <a:r>
              <a:rPr lang="en-GB" smtClean="0"/>
              <a:t>Overordnet om voksenansvarsloven, baggrund og intentioner</a:t>
            </a:r>
            <a:endParaRPr lang="en-GB" dirty="0"/>
          </a:p>
        </p:txBody>
      </p:sp>
      <p:pic>
        <p:nvPicPr>
          <p:cNvPr id="9" name="Picture 8" descr="social-viden_sor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29860" y="6311687"/>
            <a:ext cx="3279601" cy="164061"/>
          </a:xfrm>
          <a:prstGeom prst="rect">
            <a:avLst/>
          </a:prstGeom>
        </p:spPr>
      </p:pic>
      <p:sp>
        <p:nvSpPr>
          <p:cNvPr id="22" name="TextBox 21"/>
          <p:cNvSpPr txBox="1"/>
          <p:nvPr userDrawn="1"/>
        </p:nvSpPr>
        <p:spPr>
          <a:xfrm>
            <a:off x="1503680" y="-924560"/>
            <a:ext cx="184666" cy="369332"/>
          </a:xfrm>
          <a:prstGeom prst="rect">
            <a:avLst/>
          </a:prstGeom>
          <a:noFill/>
        </p:spPr>
        <p:txBody>
          <a:bodyPr wrap="none" rtlCol="0">
            <a:spAutoFit/>
          </a:bodyPr>
          <a:lstStyle/>
          <a:p>
            <a:endParaRPr lang="en-US" dirty="0"/>
          </a:p>
        </p:txBody>
      </p:sp>
      <p:sp>
        <p:nvSpPr>
          <p:cNvPr id="3" name="Pladsholder til indhold 2"/>
          <p:cNvSpPr>
            <a:spLocks noGrp="1"/>
          </p:cNvSpPr>
          <p:nvPr>
            <p:ph idx="1"/>
          </p:nvPr>
        </p:nvSpPr>
        <p:spPr>
          <a:xfrm>
            <a:off x="450850" y="1561077"/>
            <a:ext cx="3950681" cy="4603186"/>
          </a:xfrm>
        </p:spPr>
        <p:txBody>
          <a:bodyPr/>
          <a:lstStyle>
            <a:lvl1pPr>
              <a:defRPr>
                <a:solidFill>
                  <a:srgbClr val="000000"/>
                </a:solidFill>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pic>
        <p:nvPicPr>
          <p:cNvPr id="11" name="Picture 10" descr="born1.jp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72000" y="1396800"/>
            <a:ext cx="4575159" cy="4770000"/>
          </a:xfrm>
          <a:prstGeom prst="rect">
            <a:avLst/>
          </a:prstGeom>
        </p:spPr>
      </p:pic>
    </p:spTree>
    <p:extLst>
      <p:ext uri="{BB962C8B-B14F-4D97-AF65-F5344CB8AC3E}">
        <p14:creationId xmlns:p14="http://schemas.microsoft.com/office/powerpoint/2010/main" val="4538431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kstside + Billede2">
    <p:spTree>
      <p:nvGrpSpPr>
        <p:cNvPr id="1" name=""/>
        <p:cNvGrpSpPr/>
        <p:nvPr/>
      </p:nvGrpSpPr>
      <p:grpSpPr>
        <a:xfrm>
          <a:off x="0" y="0"/>
          <a:ext cx="0" cy="0"/>
          <a:chOff x="0" y="0"/>
          <a:chExt cx="0" cy="0"/>
        </a:xfrm>
      </p:grpSpPr>
      <p:sp>
        <p:nvSpPr>
          <p:cNvPr id="5" name="Rectangle 4"/>
          <p:cNvSpPr/>
          <p:nvPr userDrawn="1"/>
        </p:nvSpPr>
        <p:spPr>
          <a:xfrm>
            <a:off x="0" y="1396004"/>
            <a:ext cx="9144000" cy="5461996"/>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el 1"/>
          <p:cNvSpPr>
            <a:spLocks noGrp="1"/>
          </p:cNvSpPr>
          <p:nvPr>
            <p:ph type="title" hasCustomPrompt="1"/>
          </p:nvPr>
        </p:nvSpPr>
        <p:spPr/>
        <p:txBody>
          <a:bodyPr/>
          <a:lstStyle/>
          <a:p>
            <a:r>
              <a:rPr lang="da-DK" smtClean="0"/>
              <a:t>Klik for at redigere i masteren</a:t>
            </a:r>
            <a:endParaRPr lang="da-DK"/>
          </a:p>
        </p:txBody>
      </p:sp>
      <p:sp>
        <p:nvSpPr>
          <p:cNvPr id="4" name="Rectangle 5"/>
          <p:cNvSpPr>
            <a:spLocks noGrp="1" noChangeArrowheads="1"/>
          </p:cNvSpPr>
          <p:nvPr>
            <p:ph type="ftr" sz="quarter" idx="10"/>
          </p:nvPr>
        </p:nvSpPr>
        <p:spPr>
          <a:ln/>
        </p:spPr>
        <p:txBody>
          <a:bodyPr/>
          <a:lstStyle>
            <a:lvl1pPr>
              <a:defRPr/>
            </a:lvl1pPr>
          </a:lstStyle>
          <a:p>
            <a:pPr>
              <a:defRPr/>
            </a:pPr>
            <a:r>
              <a:rPr lang="en-GB" smtClean="0"/>
              <a:t>Overordnet om voksenansvarsloven, baggrund og intentioner</a:t>
            </a:r>
            <a:endParaRPr lang="en-GB" dirty="0"/>
          </a:p>
        </p:txBody>
      </p:sp>
      <p:pic>
        <p:nvPicPr>
          <p:cNvPr id="9" name="Picture 8" descr="social-viden_sor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29860" y="6311687"/>
            <a:ext cx="3279601" cy="164061"/>
          </a:xfrm>
          <a:prstGeom prst="rect">
            <a:avLst/>
          </a:prstGeom>
        </p:spPr>
      </p:pic>
      <p:sp>
        <p:nvSpPr>
          <p:cNvPr id="22" name="TextBox 21"/>
          <p:cNvSpPr txBox="1"/>
          <p:nvPr userDrawn="1"/>
        </p:nvSpPr>
        <p:spPr>
          <a:xfrm>
            <a:off x="1503680" y="-924560"/>
            <a:ext cx="184666" cy="369332"/>
          </a:xfrm>
          <a:prstGeom prst="rect">
            <a:avLst/>
          </a:prstGeom>
          <a:noFill/>
        </p:spPr>
        <p:txBody>
          <a:bodyPr wrap="none" rtlCol="0">
            <a:spAutoFit/>
          </a:bodyPr>
          <a:lstStyle/>
          <a:p>
            <a:endParaRPr lang="en-US" dirty="0"/>
          </a:p>
        </p:txBody>
      </p:sp>
      <p:sp>
        <p:nvSpPr>
          <p:cNvPr id="3" name="Pladsholder til indhold 2"/>
          <p:cNvSpPr>
            <a:spLocks noGrp="1"/>
          </p:cNvSpPr>
          <p:nvPr>
            <p:ph idx="1"/>
          </p:nvPr>
        </p:nvSpPr>
        <p:spPr>
          <a:xfrm>
            <a:off x="450850" y="1561077"/>
            <a:ext cx="3950681" cy="4603186"/>
          </a:xfrm>
        </p:spPr>
        <p:txBody>
          <a:bodyPr/>
          <a:lstStyle>
            <a:lvl1pPr>
              <a:defRPr>
                <a:solidFill>
                  <a:srgbClr val="000000"/>
                </a:solidFill>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pic>
        <p:nvPicPr>
          <p:cNvPr id="7" name="Picture 6" descr="born2.jp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72000" y="1396800"/>
            <a:ext cx="4575159" cy="4770000"/>
          </a:xfrm>
          <a:prstGeom prst="rect">
            <a:avLst/>
          </a:prstGeom>
        </p:spPr>
      </p:pic>
    </p:spTree>
    <p:extLst>
      <p:ext uri="{BB962C8B-B14F-4D97-AF65-F5344CB8AC3E}">
        <p14:creationId xmlns:p14="http://schemas.microsoft.com/office/powerpoint/2010/main" val="23759227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kstside + Billede3">
    <p:spTree>
      <p:nvGrpSpPr>
        <p:cNvPr id="1" name=""/>
        <p:cNvGrpSpPr/>
        <p:nvPr/>
      </p:nvGrpSpPr>
      <p:grpSpPr>
        <a:xfrm>
          <a:off x="0" y="0"/>
          <a:ext cx="0" cy="0"/>
          <a:chOff x="0" y="0"/>
          <a:chExt cx="0" cy="0"/>
        </a:xfrm>
      </p:grpSpPr>
      <p:sp>
        <p:nvSpPr>
          <p:cNvPr id="5" name="Rectangle 4"/>
          <p:cNvSpPr/>
          <p:nvPr userDrawn="1"/>
        </p:nvSpPr>
        <p:spPr>
          <a:xfrm>
            <a:off x="0" y="1396004"/>
            <a:ext cx="9144000" cy="5461996"/>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el 1"/>
          <p:cNvSpPr>
            <a:spLocks noGrp="1"/>
          </p:cNvSpPr>
          <p:nvPr>
            <p:ph type="title" hasCustomPrompt="1"/>
          </p:nvPr>
        </p:nvSpPr>
        <p:spPr/>
        <p:txBody>
          <a:bodyPr/>
          <a:lstStyle/>
          <a:p>
            <a:r>
              <a:rPr lang="da-DK" smtClean="0"/>
              <a:t>Klik for at redigere i masteren</a:t>
            </a:r>
            <a:endParaRPr lang="da-DK"/>
          </a:p>
        </p:txBody>
      </p:sp>
      <p:sp>
        <p:nvSpPr>
          <p:cNvPr id="4" name="Rectangle 5"/>
          <p:cNvSpPr>
            <a:spLocks noGrp="1" noChangeArrowheads="1"/>
          </p:cNvSpPr>
          <p:nvPr>
            <p:ph type="ftr" sz="quarter" idx="10"/>
          </p:nvPr>
        </p:nvSpPr>
        <p:spPr>
          <a:ln/>
        </p:spPr>
        <p:txBody>
          <a:bodyPr/>
          <a:lstStyle>
            <a:lvl1pPr>
              <a:defRPr/>
            </a:lvl1pPr>
          </a:lstStyle>
          <a:p>
            <a:pPr>
              <a:defRPr/>
            </a:pPr>
            <a:r>
              <a:rPr lang="en-GB" smtClean="0"/>
              <a:t>Overordnet om voksenansvarsloven, baggrund og intentioner</a:t>
            </a:r>
            <a:endParaRPr lang="en-GB" dirty="0"/>
          </a:p>
        </p:txBody>
      </p:sp>
      <p:pic>
        <p:nvPicPr>
          <p:cNvPr id="9" name="Picture 8" descr="social-viden_sor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29860" y="6311687"/>
            <a:ext cx="3279601" cy="164061"/>
          </a:xfrm>
          <a:prstGeom prst="rect">
            <a:avLst/>
          </a:prstGeom>
        </p:spPr>
      </p:pic>
      <p:sp>
        <p:nvSpPr>
          <p:cNvPr id="22" name="TextBox 21"/>
          <p:cNvSpPr txBox="1"/>
          <p:nvPr userDrawn="1"/>
        </p:nvSpPr>
        <p:spPr>
          <a:xfrm>
            <a:off x="1503680" y="-924560"/>
            <a:ext cx="184666" cy="369332"/>
          </a:xfrm>
          <a:prstGeom prst="rect">
            <a:avLst/>
          </a:prstGeom>
          <a:noFill/>
        </p:spPr>
        <p:txBody>
          <a:bodyPr wrap="none" rtlCol="0">
            <a:spAutoFit/>
          </a:bodyPr>
          <a:lstStyle/>
          <a:p>
            <a:endParaRPr lang="en-US" dirty="0"/>
          </a:p>
        </p:txBody>
      </p:sp>
      <p:sp>
        <p:nvSpPr>
          <p:cNvPr id="3" name="Pladsholder til indhold 2"/>
          <p:cNvSpPr>
            <a:spLocks noGrp="1"/>
          </p:cNvSpPr>
          <p:nvPr>
            <p:ph idx="1"/>
          </p:nvPr>
        </p:nvSpPr>
        <p:spPr>
          <a:xfrm>
            <a:off x="450850" y="1561077"/>
            <a:ext cx="3950681" cy="4603186"/>
          </a:xfrm>
        </p:spPr>
        <p:txBody>
          <a:bodyPr/>
          <a:lstStyle>
            <a:lvl1pPr>
              <a:defRPr>
                <a:solidFill>
                  <a:srgbClr val="000000"/>
                </a:solidFill>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pic>
        <p:nvPicPr>
          <p:cNvPr id="7" name="Picture 6" descr="born3.jp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72000" y="1396800"/>
            <a:ext cx="4575159" cy="4770000"/>
          </a:xfrm>
          <a:prstGeom prst="rect">
            <a:avLst/>
          </a:prstGeom>
        </p:spPr>
      </p:pic>
    </p:spTree>
    <p:extLst>
      <p:ext uri="{BB962C8B-B14F-4D97-AF65-F5344CB8AC3E}">
        <p14:creationId xmlns:p14="http://schemas.microsoft.com/office/powerpoint/2010/main" val="37564133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i master</a:t>
            </a:r>
            <a:endParaRPr lang="da-DK"/>
          </a:p>
        </p:txBody>
      </p:sp>
      <p:sp>
        <p:nvSpPr>
          <p:cNvPr id="3" name="Pladsholder til indhold 2"/>
          <p:cNvSpPr>
            <a:spLocks noGrp="1"/>
          </p:cNvSpPr>
          <p:nvPr>
            <p:ph idx="1"/>
          </p:nvPr>
        </p:nvSpPr>
        <p:spPr/>
        <p:txBody>
          <a:body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10"/>
          </p:nvPr>
        </p:nvSpPr>
        <p:spPr/>
        <p:txBody>
          <a:bodyPr/>
          <a:lstStyle/>
          <a:p>
            <a:fld id="{13C44E23-100D-4F93-9E53-99AD85BA7EB1}" type="datetime1">
              <a:rPr lang="da-DK" smtClean="0"/>
              <a:t>15-01-2017</a:t>
            </a:fld>
            <a:endParaRPr lang="da-DK"/>
          </a:p>
        </p:txBody>
      </p:sp>
      <p:sp>
        <p:nvSpPr>
          <p:cNvPr id="5" name="Pladsholder til sidefod 4"/>
          <p:cNvSpPr>
            <a:spLocks noGrp="1"/>
          </p:cNvSpPr>
          <p:nvPr>
            <p:ph type="ftr" sz="quarter" idx="11"/>
          </p:nvPr>
        </p:nvSpPr>
        <p:spPr/>
        <p:txBody>
          <a:bodyPr/>
          <a:lstStyle/>
          <a:p>
            <a:pPr>
              <a:defRPr/>
            </a:pPr>
            <a:r>
              <a:rPr lang="en-GB" smtClean="0"/>
              <a:t>Overordnet om voksenansvarsloven, baggrund og intentioner</a:t>
            </a:r>
            <a:endParaRPr lang="en-GB" dirty="0"/>
          </a:p>
        </p:txBody>
      </p:sp>
      <p:sp>
        <p:nvSpPr>
          <p:cNvPr id="6" name="Pladsholder til diasnummer 5"/>
          <p:cNvSpPr>
            <a:spLocks noGrp="1"/>
          </p:cNvSpPr>
          <p:nvPr>
            <p:ph type="sldNum" sz="quarter" idx="12"/>
          </p:nvPr>
        </p:nvSpPr>
        <p:spPr/>
        <p:txBody>
          <a:bodyPr/>
          <a:lstStyle/>
          <a:p>
            <a:fld id="{26E3BA2D-6E44-4DE0-8826-FAD497FCA3D4}" type="slidenum">
              <a:rPr lang="da-DK" smtClean="0"/>
              <a:t>‹nr.›</a:t>
            </a:fld>
            <a:endParaRPr lang="da-DK"/>
          </a:p>
        </p:txBody>
      </p:sp>
    </p:spTree>
    <p:extLst>
      <p:ext uri="{BB962C8B-B14F-4D97-AF65-F5344CB8AC3E}">
        <p14:creationId xmlns:p14="http://schemas.microsoft.com/office/powerpoint/2010/main" val="4629598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kstside + Billede4">
    <p:spTree>
      <p:nvGrpSpPr>
        <p:cNvPr id="1" name=""/>
        <p:cNvGrpSpPr/>
        <p:nvPr/>
      </p:nvGrpSpPr>
      <p:grpSpPr>
        <a:xfrm>
          <a:off x="0" y="0"/>
          <a:ext cx="0" cy="0"/>
          <a:chOff x="0" y="0"/>
          <a:chExt cx="0" cy="0"/>
        </a:xfrm>
      </p:grpSpPr>
      <p:sp>
        <p:nvSpPr>
          <p:cNvPr id="5" name="Rectangle 4"/>
          <p:cNvSpPr/>
          <p:nvPr userDrawn="1"/>
        </p:nvSpPr>
        <p:spPr>
          <a:xfrm>
            <a:off x="0" y="1396004"/>
            <a:ext cx="9144000" cy="5461996"/>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el 1"/>
          <p:cNvSpPr>
            <a:spLocks noGrp="1"/>
          </p:cNvSpPr>
          <p:nvPr>
            <p:ph type="title" hasCustomPrompt="1"/>
          </p:nvPr>
        </p:nvSpPr>
        <p:spPr/>
        <p:txBody>
          <a:bodyPr/>
          <a:lstStyle/>
          <a:p>
            <a:r>
              <a:rPr lang="da-DK" smtClean="0"/>
              <a:t>Klik for at redigere i masteren</a:t>
            </a:r>
            <a:endParaRPr lang="da-DK"/>
          </a:p>
        </p:txBody>
      </p:sp>
      <p:sp>
        <p:nvSpPr>
          <p:cNvPr id="4" name="Rectangle 5"/>
          <p:cNvSpPr>
            <a:spLocks noGrp="1" noChangeArrowheads="1"/>
          </p:cNvSpPr>
          <p:nvPr>
            <p:ph type="ftr" sz="quarter" idx="10"/>
          </p:nvPr>
        </p:nvSpPr>
        <p:spPr>
          <a:ln/>
        </p:spPr>
        <p:txBody>
          <a:bodyPr/>
          <a:lstStyle>
            <a:lvl1pPr>
              <a:defRPr/>
            </a:lvl1pPr>
          </a:lstStyle>
          <a:p>
            <a:pPr>
              <a:defRPr/>
            </a:pPr>
            <a:r>
              <a:rPr lang="en-GB" smtClean="0"/>
              <a:t>Overordnet om voksenansvarsloven, baggrund og intentioner</a:t>
            </a:r>
            <a:endParaRPr lang="en-GB" dirty="0"/>
          </a:p>
        </p:txBody>
      </p:sp>
      <p:pic>
        <p:nvPicPr>
          <p:cNvPr id="9" name="Picture 8" descr="social-viden_sor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29860" y="6311687"/>
            <a:ext cx="3279601" cy="164061"/>
          </a:xfrm>
          <a:prstGeom prst="rect">
            <a:avLst/>
          </a:prstGeom>
        </p:spPr>
      </p:pic>
      <p:pic>
        <p:nvPicPr>
          <p:cNvPr id="10" name="Picture 9" descr="striber_sort.png"/>
          <p:cNvPicPr>
            <a:picLocks noChangeAspect="1"/>
          </p:cNvPicPr>
          <p:nvPr userDrawn="1"/>
        </p:nvPicPr>
        <p:blipFill>
          <a:blip r:embed="rId3">
            <a:alphaModFix amt="10000"/>
            <a:extLst>
              <a:ext uri="{28A0092B-C50C-407E-A947-70E740481C1C}">
                <a14:useLocalDpi xmlns:a14="http://schemas.microsoft.com/office/drawing/2010/main" val="0"/>
              </a:ext>
            </a:extLst>
          </a:blip>
          <a:stretch>
            <a:fillRect/>
          </a:stretch>
        </p:blipFill>
        <p:spPr>
          <a:xfrm>
            <a:off x="0" y="4356000"/>
            <a:ext cx="6599644" cy="2502000"/>
          </a:xfrm>
          <a:prstGeom prst="rect">
            <a:avLst/>
          </a:prstGeom>
        </p:spPr>
      </p:pic>
      <p:sp>
        <p:nvSpPr>
          <p:cNvPr id="22" name="TextBox 21"/>
          <p:cNvSpPr txBox="1"/>
          <p:nvPr userDrawn="1"/>
        </p:nvSpPr>
        <p:spPr>
          <a:xfrm>
            <a:off x="1503680" y="-924560"/>
            <a:ext cx="184666" cy="369332"/>
          </a:xfrm>
          <a:prstGeom prst="rect">
            <a:avLst/>
          </a:prstGeom>
          <a:noFill/>
        </p:spPr>
        <p:txBody>
          <a:bodyPr wrap="none" rtlCol="0">
            <a:spAutoFit/>
          </a:bodyPr>
          <a:lstStyle/>
          <a:p>
            <a:endParaRPr lang="en-US" dirty="0"/>
          </a:p>
        </p:txBody>
      </p:sp>
      <p:sp>
        <p:nvSpPr>
          <p:cNvPr id="3" name="Pladsholder til indhold 2"/>
          <p:cNvSpPr>
            <a:spLocks noGrp="1"/>
          </p:cNvSpPr>
          <p:nvPr>
            <p:ph idx="1"/>
          </p:nvPr>
        </p:nvSpPr>
        <p:spPr>
          <a:xfrm>
            <a:off x="450850" y="1561077"/>
            <a:ext cx="3950681" cy="4603186"/>
          </a:xfrm>
        </p:spPr>
        <p:txBody>
          <a:bodyPr/>
          <a:lstStyle>
            <a:lvl1pPr>
              <a:defRPr>
                <a:solidFill>
                  <a:srgbClr val="000000"/>
                </a:solidFill>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pic>
        <p:nvPicPr>
          <p:cNvPr id="7" name="Picture 6" descr="born4.jp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572000" y="1396800"/>
            <a:ext cx="4575159" cy="4770000"/>
          </a:xfrm>
          <a:prstGeom prst="rect">
            <a:avLst/>
          </a:prstGeom>
        </p:spPr>
      </p:pic>
    </p:spTree>
    <p:extLst>
      <p:ext uri="{BB962C8B-B14F-4D97-AF65-F5344CB8AC3E}">
        <p14:creationId xmlns:p14="http://schemas.microsoft.com/office/powerpoint/2010/main" val="8321703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kstside + Billede5">
    <p:spTree>
      <p:nvGrpSpPr>
        <p:cNvPr id="1" name=""/>
        <p:cNvGrpSpPr/>
        <p:nvPr/>
      </p:nvGrpSpPr>
      <p:grpSpPr>
        <a:xfrm>
          <a:off x="0" y="0"/>
          <a:ext cx="0" cy="0"/>
          <a:chOff x="0" y="0"/>
          <a:chExt cx="0" cy="0"/>
        </a:xfrm>
      </p:grpSpPr>
      <p:sp>
        <p:nvSpPr>
          <p:cNvPr id="5" name="Rectangle 4"/>
          <p:cNvSpPr/>
          <p:nvPr userDrawn="1"/>
        </p:nvSpPr>
        <p:spPr>
          <a:xfrm>
            <a:off x="0" y="1396004"/>
            <a:ext cx="9144000" cy="5461996"/>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el 1"/>
          <p:cNvSpPr>
            <a:spLocks noGrp="1"/>
          </p:cNvSpPr>
          <p:nvPr>
            <p:ph type="title" hasCustomPrompt="1"/>
          </p:nvPr>
        </p:nvSpPr>
        <p:spPr/>
        <p:txBody>
          <a:bodyPr/>
          <a:lstStyle/>
          <a:p>
            <a:r>
              <a:rPr lang="da-DK" smtClean="0"/>
              <a:t>Klik for at redigere i masteren</a:t>
            </a:r>
            <a:endParaRPr lang="da-DK"/>
          </a:p>
        </p:txBody>
      </p:sp>
      <p:sp>
        <p:nvSpPr>
          <p:cNvPr id="4" name="Rectangle 5"/>
          <p:cNvSpPr>
            <a:spLocks noGrp="1" noChangeArrowheads="1"/>
          </p:cNvSpPr>
          <p:nvPr>
            <p:ph type="ftr" sz="quarter" idx="10"/>
          </p:nvPr>
        </p:nvSpPr>
        <p:spPr>
          <a:ln/>
        </p:spPr>
        <p:txBody>
          <a:bodyPr/>
          <a:lstStyle>
            <a:lvl1pPr>
              <a:defRPr/>
            </a:lvl1pPr>
          </a:lstStyle>
          <a:p>
            <a:pPr>
              <a:defRPr/>
            </a:pPr>
            <a:r>
              <a:rPr lang="en-GB" smtClean="0"/>
              <a:t>Overordnet om voksenansvarsloven, baggrund og intentioner</a:t>
            </a:r>
            <a:endParaRPr lang="en-GB" dirty="0"/>
          </a:p>
        </p:txBody>
      </p:sp>
      <p:pic>
        <p:nvPicPr>
          <p:cNvPr id="9" name="Picture 8" descr="social-viden_sor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29860" y="6311687"/>
            <a:ext cx="3279601" cy="164061"/>
          </a:xfrm>
          <a:prstGeom prst="rect">
            <a:avLst/>
          </a:prstGeom>
        </p:spPr>
      </p:pic>
      <p:sp>
        <p:nvSpPr>
          <p:cNvPr id="22" name="TextBox 21"/>
          <p:cNvSpPr txBox="1"/>
          <p:nvPr userDrawn="1"/>
        </p:nvSpPr>
        <p:spPr>
          <a:xfrm>
            <a:off x="1503680" y="-924560"/>
            <a:ext cx="184666" cy="369332"/>
          </a:xfrm>
          <a:prstGeom prst="rect">
            <a:avLst/>
          </a:prstGeom>
          <a:noFill/>
        </p:spPr>
        <p:txBody>
          <a:bodyPr wrap="none" rtlCol="0">
            <a:spAutoFit/>
          </a:bodyPr>
          <a:lstStyle/>
          <a:p>
            <a:endParaRPr lang="en-US" dirty="0"/>
          </a:p>
        </p:txBody>
      </p:sp>
      <p:sp>
        <p:nvSpPr>
          <p:cNvPr id="3" name="Pladsholder til indhold 2"/>
          <p:cNvSpPr>
            <a:spLocks noGrp="1"/>
          </p:cNvSpPr>
          <p:nvPr>
            <p:ph idx="1"/>
          </p:nvPr>
        </p:nvSpPr>
        <p:spPr>
          <a:xfrm>
            <a:off x="450850" y="1561077"/>
            <a:ext cx="3950681" cy="4603186"/>
          </a:xfrm>
        </p:spPr>
        <p:txBody>
          <a:bodyPr/>
          <a:lstStyle>
            <a:lvl1pPr>
              <a:defRPr>
                <a:solidFill>
                  <a:srgbClr val="000000"/>
                </a:solidFill>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pic>
        <p:nvPicPr>
          <p:cNvPr id="7" name="Picture 6" descr="unge1.jp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72000" y="1396800"/>
            <a:ext cx="4575159" cy="4770000"/>
          </a:xfrm>
          <a:prstGeom prst="rect">
            <a:avLst/>
          </a:prstGeom>
        </p:spPr>
      </p:pic>
    </p:spTree>
    <p:extLst>
      <p:ext uri="{BB962C8B-B14F-4D97-AF65-F5344CB8AC3E}">
        <p14:creationId xmlns:p14="http://schemas.microsoft.com/office/powerpoint/2010/main" val="11893374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kstside + Billede6">
    <p:spTree>
      <p:nvGrpSpPr>
        <p:cNvPr id="1" name=""/>
        <p:cNvGrpSpPr/>
        <p:nvPr/>
      </p:nvGrpSpPr>
      <p:grpSpPr>
        <a:xfrm>
          <a:off x="0" y="0"/>
          <a:ext cx="0" cy="0"/>
          <a:chOff x="0" y="0"/>
          <a:chExt cx="0" cy="0"/>
        </a:xfrm>
      </p:grpSpPr>
      <p:sp>
        <p:nvSpPr>
          <p:cNvPr id="5" name="Rectangle 4"/>
          <p:cNvSpPr/>
          <p:nvPr userDrawn="1"/>
        </p:nvSpPr>
        <p:spPr>
          <a:xfrm>
            <a:off x="0" y="1396004"/>
            <a:ext cx="9144000" cy="5461996"/>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el 1"/>
          <p:cNvSpPr>
            <a:spLocks noGrp="1"/>
          </p:cNvSpPr>
          <p:nvPr>
            <p:ph type="title" hasCustomPrompt="1"/>
          </p:nvPr>
        </p:nvSpPr>
        <p:spPr/>
        <p:txBody>
          <a:bodyPr/>
          <a:lstStyle/>
          <a:p>
            <a:r>
              <a:rPr lang="da-DK" smtClean="0"/>
              <a:t>Klik for at redigere i masteren</a:t>
            </a:r>
            <a:endParaRPr lang="da-DK"/>
          </a:p>
        </p:txBody>
      </p:sp>
      <p:sp>
        <p:nvSpPr>
          <p:cNvPr id="4" name="Rectangle 5"/>
          <p:cNvSpPr>
            <a:spLocks noGrp="1" noChangeArrowheads="1"/>
          </p:cNvSpPr>
          <p:nvPr>
            <p:ph type="ftr" sz="quarter" idx="10"/>
          </p:nvPr>
        </p:nvSpPr>
        <p:spPr>
          <a:ln/>
        </p:spPr>
        <p:txBody>
          <a:bodyPr/>
          <a:lstStyle>
            <a:lvl1pPr>
              <a:defRPr/>
            </a:lvl1pPr>
          </a:lstStyle>
          <a:p>
            <a:pPr>
              <a:defRPr/>
            </a:pPr>
            <a:r>
              <a:rPr lang="en-GB" smtClean="0"/>
              <a:t>Overordnet om voksenansvarsloven, baggrund og intentioner</a:t>
            </a:r>
            <a:endParaRPr lang="en-GB" dirty="0"/>
          </a:p>
        </p:txBody>
      </p:sp>
      <p:pic>
        <p:nvPicPr>
          <p:cNvPr id="9" name="Picture 8" descr="social-viden_sor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29860" y="6311687"/>
            <a:ext cx="3279601" cy="164061"/>
          </a:xfrm>
          <a:prstGeom prst="rect">
            <a:avLst/>
          </a:prstGeom>
        </p:spPr>
      </p:pic>
      <p:sp>
        <p:nvSpPr>
          <p:cNvPr id="22" name="TextBox 21"/>
          <p:cNvSpPr txBox="1"/>
          <p:nvPr userDrawn="1"/>
        </p:nvSpPr>
        <p:spPr>
          <a:xfrm>
            <a:off x="1503680" y="-924560"/>
            <a:ext cx="184666" cy="369332"/>
          </a:xfrm>
          <a:prstGeom prst="rect">
            <a:avLst/>
          </a:prstGeom>
          <a:noFill/>
        </p:spPr>
        <p:txBody>
          <a:bodyPr wrap="none" rtlCol="0">
            <a:spAutoFit/>
          </a:bodyPr>
          <a:lstStyle/>
          <a:p>
            <a:endParaRPr lang="en-US" dirty="0"/>
          </a:p>
        </p:txBody>
      </p:sp>
      <p:sp>
        <p:nvSpPr>
          <p:cNvPr id="3" name="Pladsholder til indhold 2"/>
          <p:cNvSpPr>
            <a:spLocks noGrp="1"/>
          </p:cNvSpPr>
          <p:nvPr>
            <p:ph idx="1"/>
          </p:nvPr>
        </p:nvSpPr>
        <p:spPr>
          <a:xfrm>
            <a:off x="450850" y="1561077"/>
            <a:ext cx="3950681" cy="4603186"/>
          </a:xfrm>
        </p:spPr>
        <p:txBody>
          <a:bodyPr/>
          <a:lstStyle>
            <a:lvl1pPr>
              <a:defRPr>
                <a:solidFill>
                  <a:srgbClr val="000000"/>
                </a:solidFill>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pic>
        <p:nvPicPr>
          <p:cNvPr id="7" name="Picture 6" descr="unge2.jp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72000" y="1396800"/>
            <a:ext cx="4575159" cy="4770000"/>
          </a:xfrm>
          <a:prstGeom prst="rect">
            <a:avLst/>
          </a:prstGeom>
        </p:spPr>
      </p:pic>
    </p:spTree>
    <p:extLst>
      <p:ext uri="{BB962C8B-B14F-4D97-AF65-F5344CB8AC3E}">
        <p14:creationId xmlns:p14="http://schemas.microsoft.com/office/powerpoint/2010/main" val="129437430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kstside + Billede7">
    <p:spTree>
      <p:nvGrpSpPr>
        <p:cNvPr id="1" name=""/>
        <p:cNvGrpSpPr/>
        <p:nvPr/>
      </p:nvGrpSpPr>
      <p:grpSpPr>
        <a:xfrm>
          <a:off x="0" y="0"/>
          <a:ext cx="0" cy="0"/>
          <a:chOff x="0" y="0"/>
          <a:chExt cx="0" cy="0"/>
        </a:xfrm>
      </p:grpSpPr>
      <p:sp>
        <p:nvSpPr>
          <p:cNvPr id="5" name="Rectangle 4"/>
          <p:cNvSpPr/>
          <p:nvPr userDrawn="1"/>
        </p:nvSpPr>
        <p:spPr>
          <a:xfrm>
            <a:off x="0" y="1396004"/>
            <a:ext cx="9144000" cy="5461996"/>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el 1"/>
          <p:cNvSpPr>
            <a:spLocks noGrp="1"/>
          </p:cNvSpPr>
          <p:nvPr>
            <p:ph type="title" hasCustomPrompt="1"/>
          </p:nvPr>
        </p:nvSpPr>
        <p:spPr/>
        <p:txBody>
          <a:bodyPr/>
          <a:lstStyle/>
          <a:p>
            <a:r>
              <a:rPr lang="da-DK" smtClean="0"/>
              <a:t>Klik for at redigere i masteren</a:t>
            </a:r>
            <a:endParaRPr lang="da-DK"/>
          </a:p>
        </p:txBody>
      </p:sp>
      <p:sp>
        <p:nvSpPr>
          <p:cNvPr id="4" name="Rectangle 5"/>
          <p:cNvSpPr>
            <a:spLocks noGrp="1" noChangeArrowheads="1"/>
          </p:cNvSpPr>
          <p:nvPr>
            <p:ph type="ftr" sz="quarter" idx="10"/>
          </p:nvPr>
        </p:nvSpPr>
        <p:spPr>
          <a:ln/>
        </p:spPr>
        <p:txBody>
          <a:bodyPr/>
          <a:lstStyle>
            <a:lvl1pPr>
              <a:defRPr/>
            </a:lvl1pPr>
          </a:lstStyle>
          <a:p>
            <a:pPr>
              <a:defRPr/>
            </a:pPr>
            <a:r>
              <a:rPr lang="en-GB" smtClean="0"/>
              <a:t>Overordnet om voksenansvarsloven, baggrund og intentioner</a:t>
            </a:r>
            <a:endParaRPr lang="en-GB" dirty="0"/>
          </a:p>
        </p:txBody>
      </p:sp>
      <p:pic>
        <p:nvPicPr>
          <p:cNvPr id="9" name="Picture 8" descr="social-viden_sor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29860" y="6311687"/>
            <a:ext cx="3279601" cy="164061"/>
          </a:xfrm>
          <a:prstGeom prst="rect">
            <a:avLst/>
          </a:prstGeom>
        </p:spPr>
      </p:pic>
      <p:sp>
        <p:nvSpPr>
          <p:cNvPr id="22" name="TextBox 21"/>
          <p:cNvSpPr txBox="1"/>
          <p:nvPr userDrawn="1"/>
        </p:nvSpPr>
        <p:spPr>
          <a:xfrm>
            <a:off x="1503680" y="-924560"/>
            <a:ext cx="184666" cy="369332"/>
          </a:xfrm>
          <a:prstGeom prst="rect">
            <a:avLst/>
          </a:prstGeom>
          <a:noFill/>
        </p:spPr>
        <p:txBody>
          <a:bodyPr wrap="none" rtlCol="0">
            <a:spAutoFit/>
          </a:bodyPr>
          <a:lstStyle/>
          <a:p>
            <a:endParaRPr lang="en-US" dirty="0"/>
          </a:p>
        </p:txBody>
      </p:sp>
      <p:sp>
        <p:nvSpPr>
          <p:cNvPr id="3" name="Pladsholder til indhold 2"/>
          <p:cNvSpPr>
            <a:spLocks noGrp="1"/>
          </p:cNvSpPr>
          <p:nvPr>
            <p:ph idx="1"/>
          </p:nvPr>
        </p:nvSpPr>
        <p:spPr>
          <a:xfrm>
            <a:off x="450850" y="1561077"/>
            <a:ext cx="3950681" cy="4603186"/>
          </a:xfrm>
        </p:spPr>
        <p:txBody>
          <a:bodyPr/>
          <a:lstStyle>
            <a:lvl1pPr>
              <a:defRPr>
                <a:solidFill>
                  <a:srgbClr val="000000"/>
                </a:solidFill>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pic>
        <p:nvPicPr>
          <p:cNvPr id="7" name="Picture 6" descr="unge3.jp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72000" y="1396800"/>
            <a:ext cx="4575159" cy="4770000"/>
          </a:xfrm>
          <a:prstGeom prst="rect">
            <a:avLst/>
          </a:prstGeom>
        </p:spPr>
      </p:pic>
    </p:spTree>
    <p:extLst>
      <p:ext uri="{BB962C8B-B14F-4D97-AF65-F5344CB8AC3E}">
        <p14:creationId xmlns:p14="http://schemas.microsoft.com/office/powerpoint/2010/main" val="151038995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kstside + Billede8">
    <p:spTree>
      <p:nvGrpSpPr>
        <p:cNvPr id="1" name=""/>
        <p:cNvGrpSpPr/>
        <p:nvPr/>
      </p:nvGrpSpPr>
      <p:grpSpPr>
        <a:xfrm>
          <a:off x="0" y="0"/>
          <a:ext cx="0" cy="0"/>
          <a:chOff x="0" y="0"/>
          <a:chExt cx="0" cy="0"/>
        </a:xfrm>
      </p:grpSpPr>
      <p:sp>
        <p:nvSpPr>
          <p:cNvPr id="5" name="Rectangle 4"/>
          <p:cNvSpPr/>
          <p:nvPr userDrawn="1"/>
        </p:nvSpPr>
        <p:spPr>
          <a:xfrm>
            <a:off x="0" y="1396004"/>
            <a:ext cx="9144000" cy="5461996"/>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el 1"/>
          <p:cNvSpPr>
            <a:spLocks noGrp="1"/>
          </p:cNvSpPr>
          <p:nvPr>
            <p:ph type="title" hasCustomPrompt="1"/>
          </p:nvPr>
        </p:nvSpPr>
        <p:spPr/>
        <p:txBody>
          <a:bodyPr/>
          <a:lstStyle/>
          <a:p>
            <a:r>
              <a:rPr lang="da-DK" smtClean="0"/>
              <a:t>Klik for at redigere i masteren</a:t>
            </a:r>
            <a:endParaRPr lang="da-DK"/>
          </a:p>
        </p:txBody>
      </p:sp>
      <p:sp>
        <p:nvSpPr>
          <p:cNvPr id="4" name="Rectangle 5"/>
          <p:cNvSpPr>
            <a:spLocks noGrp="1" noChangeArrowheads="1"/>
          </p:cNvSpPr>
          <p:nvPr>
            <p:ph type="ftr" sz="quarter" idx="10"/>
          </p:nvPr>
        </p:nvSpPr>
        <p:spPr>
          <a:ln/>
        </p:spPr>
        <p:txBody>
          <a:bodyPr/>
          <a:lstStyle>
            <a:lvl1pPr>
              <a:defRPr/>
            </a:lvl1pPr>
          </a:lstStyle>
          <a:p>
            <a:pPr>
              <a:defRPr/>
            </a:pPr>
            <a:r>
              <a:rPr lang="en-GB" smtClean="0"/>
              <a:t>Overordnet om voksenansvarsloven, baggrund og intentioner</a:t>
            </a:r>
            <a:endParaRPr lang="en-GB" dirty="0"/>
          </a:p>
        </p:txBody>
      </p:sp>
      <p:pic>
        <p:nvPicPr>
          <p:cNvPr id="9" name="Picture 8" descr="social-viden_sor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29860" y="6311687"/>
            <a:ext cx="3279601" cy="164061"/>
          </a:xfrm>
          <a:prstGeom prst="rect">
            <a:avLst/>
          </a:prstGeom>
        </p:spPr>
      </p:pic>
      <p:sp>
        <p:nvSpPr>
          <p:cNvPr id="22" name="TextBox 21"/>
          <p:cNvSpPr txBox="1"/>
          <p:nvPr userDrawn="1"/>
        </p:nvSpPr>
        <p:spPr>
          <a:xfrm>
            <a:off x="1503680" y="-924560"/>
            <a:ext cx="184666" cy="369332"/>
          </a:xfrm>
          <a:prstGeom prst="rect">
            <a:avLst/>
          </a:prstGeom>
          <a:noFill/>
        </p:spPr>
        <p:txBody>
          <a:bodyPr wrap="none" rtlCol="0">
            <a:spAutoFit/>
          </a:bodyPr>
          <a:lstStyle/>
          <a:p>
            <a:endParaRPr lang="en-US" dirty="0"/>
          </a:p>
        </p:txBody>
      </p:sp>
      <p:sp>
        <p:nvSpPr>
          <p:cNvPr id="3" name="Pladsholder til indhold 2"/>
          <p:cNvSpPr>
            <a:spLocks noGrp="1"/>
          </p:cNvSpPr>
          <p:nvPr>
            <p:ph idx="1"/>
          </p:nvPr>
        </p:nvSpPr>
        <p:spPr>
          <a:xfrm>
            <a:off x="450850" y="1561077"/>
            <a:ext cx="3950681" cy="4603186"/>
          </a:xfrm>
        </p:spPr>
        <p:txBody>
          <a:bodyPr/>
          <a:lstStyle>
            <a:lvl1pPr>
              <a:defRPr>
                <a:solidFill>
                  <a:srgbClr val="000000"/>
                </a:solidFill>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pic>
        <p:nvPicPr>
          <p:cNvPr id="7" name="Picture 6" descr="unge4.jp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72000" y="1396800"/>
            <a:ext cx="4575159" cy="4770000"/>
          </a:xfrm>
          <a:prstGeom prst="rect">
            <a:avLst/>
          </a:prstGeom>
        </p:spPr>
      </p:pic>
    </p:spTree>
    <p:extLst>
      <p:ext uri="{BB962C8B-B14F-4D97-AF65-F5344CB8AC3E}">
        <p14:creationId xmlns:p14="http://schemas.microsoft.com/office/powerpoint/2010/main" val="310511152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kstside + Billede9">
    <p:spTree>
      <p:nvGrpSpPr>
        <p:cNvPr id="1" name=""/>
        <p:cNvGrpSpPr/>
        <p:nvPr/>
      </p:nvGrpSpPr>
      <p:grpSpPr>
        <a:xfrm>
          <a:off x="0" y="0"/>
          <a:ext cx="0" cy="0"/>
          <a:chOff x="0" y="0"/>
          <a:chExt cx="0" cy="0"/>
        </a:xfrm>
      </p:grpSpPr>
      <p:sp>
        <p:nvSpPr>
          <p:cNvPr id="5" name="Rectangle 4"/>
          <p:cNvSpPr/>
          <p:nvPr userDrawn="1"/>
        </p:nvSpPr>
        <p:spPr>
          <a:xfrm>
            <a:off x="0" y="1396004"/>
            <a:ext cx="9144000" cy="5461996"/>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el 1"/>
          <p:cNvSpPr>
            <a:spLocks noGrp="1"/>
          </p:cNvSpPr>
          <p:nvPr>
            <p:ph type="title" hasCustomPrompt="1"/>
          </p:nvPr>
        </p:nvSpPr>
        <p:spPr/>
        <p:txBody>
          <a:bodyPr/>
          <a:lstStyle/>
          <a:p>
            <a:r>
              <a:rPr lang="da-DK" smtClean="0"/>
              <a:t>Klik for at redigere i masteren</a:t>
            </a:r>
            <a:endParaRPr lang="da-DK"/>
          </a:p>
        </p:txBody>
      </p:sp>
      <p:sp>
        <p:nvSpPr>
          <p:cNvPr id="4" name="Rectangle 5"/>
          <p:cNvSpPr>
            <a:spLocks noGrp="1" noChangeArrowheads="1"/>
          </p:cNvSpPr>
          <p:nvPr>
            <p:ph type="ftr" sz="quarter" idx="10"/>
          </p:nvPr>
        </p:nvSpPr>
        <p:spPr>
          <a:ln/>
        </p:spPr>
        <p:txBody>
          <a:bodyPr/>
          <a:lstStyle>
            <a:lvl1pPr>
              <a:defRPr/>
            </a:lvl1pPr>
          </a:lstStyle>
          <a:p>
            <a:pPr>
              <a:defRPr/>
            </a:pPr>
            <a:r>
              <a:rPr lang="en-GB" smtClean="0"/>
              <a:t>Overordnet om voksenansvarsloven, baggrund og intentioner</a:t>
            </a:r>
            <a:endParaRPr lang="en-GB" dirty="0"/>
          </a:p>
        </p:txBody>
      </p:sp>
      <p:pic>
        <p:nvPicPr>
          <p:cNvPr id="9" name="Picture 8" descr="social-viden_sor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29860" y="6311687"/>
            <a:ext cx="3279601" cy="164061"/>
          </a:xfrm>
          <a:prstGeom prst="rect">
            <a:avLst/>
          </a:prstGeom>
        </p:spPr>
      </p:pic>
      <p:sp>
        <p:nvSpPr>
          <p:cNvPr id="22" name="TextBox 21"/>
          <p:cNvSpPr txBox="1"/>
          <p:nvPr userDrawn="1"/>
        </p:nvSpPr>
        <p:spPr>
          <a:xfrm>
            <a:off x="1503680" y="-924560"/>
            <a:ext cx="184666" cy="369332"/>
          </a:xfrm>
          <a:prstGeom prst="rect">
            <a:avLst/>
          </a:prstGeom>
          <a:noFill/>
        </p:spPr>
        <p:txBody>
          <a:bodyPr wrap="none" rtlCol="0">
            <a:spAutoFit/>
          </a:bodyPr>
          <a:lstStyle/>
          <a:p>
            <a:endParaRPr lang="en-US" dirty="0"/>
          </a:p>
        </p:txBody>
      </p:sp>
      <p:sp>
        <p:nvSpPr>
          <p:cNvPr id="3" name="Pladsholder til indhold 2"/>
          <p:cNvSpPr>
            <a:spLocks noGrp="1"/>
          </p:cNvSpPr>
          <p:nvPr>
            <p:ph idx="1"/>
          </p:nvPr>
        </p:nvSpPr>
        <p:spPr>
          <a:xfrm>
            <a:off x="450850" y="1561077"/>
            <a:ext cx="3950681" cy="4603186"/>
          </a:xfrm>
        </p:spPr>
        <p:txBody>
          <a:bodyPr/>
          <a:lstStyle>
            <a:lvl1pPr>
              <a:defRPr>
                <a:solidFill>
                  <a:srgbClr val="000000"/>
                </a:solidFill>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pic>
        <p:nvPicPr>
          <p:cNvPr id="6" name="Picture 5" descr="aeldre1.jp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72000" y="1396800"/>
            <a:ext cx="4575159" cy="4770000"/>
          </a:xfrm>
          <a:prstGeom prst="rect">
            <a:avLst/>
          </a:prstGeom>
        </p:spPr>
      </p:pic>
    </p:spTree>
    <p:extLst>
      <p:ext uri="{BB962C8B-B14F-4D97-AF65-F5344CB8AC3E}">
        <p14:creationId xmlns:p14="http://schemas.microsoft.com/office/powerpoint/2010/main" val="11899921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kstside + Billede10">
    <p:spTree>
      <p:nvGrpSpPr>
        <p:cNvPr id="1" name=""/>
        <p:cNvGrpSpPr/>
        <p:nvPr/>
      </p:nvGrpSpPr>
      <p:grpSpPr>
        <a:xfrm>
          <a:off x="0" y="0"/>
          <a:ext cx="0" cy="0"/>
          <a:chOff x="0" y="0"/>
          <a:chExt cx="0" cy="0"/>
        </a:xfrm>
      </p:grpSpPr>
      <p:sp>
        <p:nvSpPr>
          <p:cNvPr id="5" name="Rectangle 4"/>
          <p:cNvSpPr/>
          <p:nvPr userDrawn="1"/>
        </p:nvSpPr>
        <p:spPr>
          <a:xfrm>
            <a:off x="0" y="1396004"/>
            <a:ext cx="9144000" cy="5461996"/>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el 1"/>
          <p:cNvSpPr>
            <a:spLocks noGrp="1"/>
          </p:cNvSpPr>
          <p:nvPr>
            <p:ph type="title" hasCustomPrompt="1"/>
          </p:nvPr>
        </p:nvSpPr>
        <p:spPr/>
        <p:txBody>
          <a:bodyPr/>
          <a:lstStyle/>
          <a:p>
            <a:r>
              <a:rPr lang="da-DK" smtClean="0"/>
              <a:t>Klik for at redigere i masteren</a:t>
            </a:r>
            <a:endParaRPr lang="da-DK"/>
          </a:p>
        </p:txBody>
      </p:sp>
      <p:sp>
        <p:nvSpPr>
          <p:cNvPr id="4" name="Rectangle 5"/>
          <p:cNvSpPr>
            <a:spLocks noGrp="1" noChangeArrowheads="1"/>
          </p:cNvSpPr>
          <p:nvPr>
            <p:ph type="ftr" sz="quarter" idx="10"/>
          </p:nvPr>
        </p:nvSpPr>
        <p:spPr>
          <a:ln/>
        </p:spPr>
        <p:txBody>
          <a:bodyPr/>
          <a:lstStyle>
            <a:lvl1pPr>
              <a:defRPr/>
            </a:lvl1pPr>
          </a:lstStyle>
          <a:p>
            <a:pPr>
              <a:defRPr/>
            </a:pPr>
            <a:r>
              <a:rPr lang="en-GB" smtClean="0"/>
              <a:t>Overordnet om voksenansvarsloven, baggrund og intentioner</a:t>
            </a:r>
            <a:endParaRPr lang="en-GB" dirty="0"/>
          </a:p>
        </p:txBody>
      </p:sp>
      <p:pic>
        <p:nvPicPr>
          <p:cNvPr id="9" name="Picture 8" descr="social-viden_sor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29860" y="6311687"/>
            <a:ext cx="3279601" cy="164061"/>
          </a:xfrm>
          <a:prstGeom prst="rect">
            <a:avLst/>
          </a:prstGeom>
        </p:spPr>
      </p:pic>
      <p:sp>
        <p:nvSpPr>
          <p:cNvPr id="22" name="TextBox 21"/>
          <p:cNvSpPr txBox="1"/>
          <p:nvPr userDrawn="1"/>
        </p:nvSpPr>
        <p:spPr>
          <a:xfrm>
            <a:off x="1503680" y="-924560"/>
            <a:ext cx="184666" cy="369332"/>
          </a:xfrm>
          <a:prstGeom prst="rect">
            <a:avLst/>
          </a:prstGeom>
          <a:noFill/>
        </p:spPr>
        <p:txBody>
          <a:bodyPr wrap="none" rtlCol="0">
            <a:spAutoFit/>
          </a:bodyPr>
          <a:lstStyle/>
          <a:p>
            <a:endParaRPr lang="en-US" dirty="0"/>
          </a:p>
        </p:txBody>
      </p:sp>
      <p:sp>
        <p:nvSpPr>
          <p:cNvPr id="3" name="Pladsholder til indhold 2"/>
          <p:cNvSpPr>
            <a:spLocks noGrp="1"/>
          </p:cNvSpPr>
          <p:nvPr>
            <p:ph idx="1"/>
          </p:nvPr>
        </p:nvSpPr>
        <p:spPr>
          <a:xfrm>
            <a:off x="450850" y="1561077"/>
            <a:ext cx="3950681" cy="4603186"/>
          </a:xfrm>
        </p:spPr>
        <p:txBody>
          <a:bodyPr/>
          <a:lstStyle>
            <a:lvl1pPr>
              <a:defRPr>
                <a:solidFill>
                  <a:srgbClr val="000000"/>
                </a:solidFill>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pic>
        <p:nvPicPr>
          <p:cNvPr id="6" name="Picture 5" descr="aeldre2.jp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72000" y="1396800"/>
            <a:ext cx="4575159" cy="4770000"/>
          </a:xfrm>
          <a:prstGeom prst="rect">
            <a:avLst/>
          </a:prstGeom>
        </p:spPr>
      </p:pic>
    </p:spTree>
    <p:extLst>
      <p:ext uri="{BB962C8B-B14F-4D97-AF65-F5344CB8AC3E}">
        <p14:creationId xmlns:p14="http://schemas.microsoft.com/office/powerpoint/2010/main" val="12943743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kstside + Billede11">
    <p:spTree>
      <p:nvGrpSpPr>
        <p:cNvPr id="1" name=""/>
        <p:cNvGrpSpPr/>
        <p:nvPr/>
      </p:nvGrpSpPr>
      <p:grpSpPr>
        <a:xfrm>
          <a:off x="0" y="0"/>
          <a:ext cx="0" cy="0"/>
          <a:chOff x="0" y="0"/>
          <a:chExt cx="0" cy="0"/>
        </a:xfrm>
      </p:grpSpPr>
      <p:sp>
        <p:nvSpPr>
          <p:cNvPr id="5" name="Rectangle 4"/>
          <p:cNvSpPr/>
          <p:nvPr userDrawn="1"/>
        </p:nvSpPr>
        <p:spPr>
          <a:xfrm>
            <a:off x="0" y="1396004"/>
            <a:ext cx="9144000" cy="5461996"/>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el 1"/>
          <p:cNvSpPr>
            <a:spLocks noGrp="1"/>
          </p:cNvSpPr>
          <p:nvPr>
            <p:ph type="title" hasCustomPrompt="1"/>
          </p:nvPr>
        </p:nvSpPr>
        <p:spPr/>
        <p:txBody>
          <a:bodyPr/>
          <a:lstStyle/>
          <a:p>
            <a:r>
              <a:rPr lang="da-DK" smtClean="0"/>
              <a:t>Klik for at redigere i masteren</a:t>
            </a:r>
            <a:endParaRPr lang="da-DK"/>
          </a:p>
        </p:txBody>
      </p:sp>
      <p:sp>
        <p:nvSpPr>
          <p:cNvPr id="4" name="Rectangle 5"/>
          <p:cNvSpPr>
            <a:spLocks noGrp="1" noChangeArrowheads="1"/>
          </p:cNvSpPr>
          <p:nvPr>
            <p:ph type="ftr" sz="quarter" idx="10"/>
          </p:nvPr>
        </p:nvSpPr>
        <p:spPr>
          <a:ln/>
        </p:spPr>
        <p:txBody>
          <a:bodyPr/>
          <a:lstStyle>
            <a:lvl1pPr>
              <a:defRPr/>
            </a:lvl1pPr>
          </a:lstStyle>
          <a:p>
            <a:pPr>
              <a:defRPr/>
            </a:pPr>
            <a:r>
              <a:rPr lang="en-GB" smtClean="0"/>
              <a:t>Overordnet om voksenansvarsloven, baggrund og intentioner</a:t>
            </a:r>
            <a:endParaRPr lang="en-GB" dirty="0"/>
          </a:p>
        </p:txBody>
      </p:sp>
      <p:pic>
        <p:nvPicPr>
          <p:cNvPr id="9" name="Picture 8" descr="social-viden_sor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29860" y="6311687"/>
            <a:ext cx="3279601" cy="164061"/>
          </a:xfrm>
          <a:prstGeom prst="rect">
            <a:avLst/>
          </a:prstGeom>
        </p:spPr>
      </p:pic>
      <p:sp>
        <p:nvSpPr>
          <p:cNvPr id="22" name="TextBox 21"/>
          <p:cNvSpPr txBox="1"/>
          <p:nvPr userDrawn="1"/>
        </p:nvSpPr>
        <p:spPr>
          <a:xfrm>
            <a:off x="1503680" y="-924560"/>
            <a:ext cx="184666" cy="369332"/>
          </a:xfrm>
          <a:prstGeom prst="rect">
            <a:avLst/>
          </a:prstGeom>
          <a:noFill/>
        </p:spPr>
        <p:txBody>
          <a:bodyPr wrap="none" rtlCol="0">
            <a:spAutoFit/>
          </a:bodyPr>
          <a:lstStyle/>
          <a:p>
            <a:endParaRPr lang="en-US" dirty="0"/>
          </a:p>
        </p:txBody>
      </p:sp>
      <p:sp>
        <p:nvSpPr>
          <p:cNvPr id="3" name="Pladsholder til indhold 2"/>
          <p:cNvSpPr>
            <a:spLocks noGrp="1"/>
          </p:cNvSpPr>
          <p:nvPr>
            <p:ph idx="1"/>
          </p:nvPr>
        </p:nvSpPr>
        <p:spPr>
          <a:xfrm>
            <a:off x="450850" y="1561077"/>
            <a:ext cx="3950681" cy="4603186"/>
          </a:xfrm>
        </p:spPr>
        <p:txBody>
          <a:bodyPr/>
          <a:lstStyle>
            <a:lvl1pPr>
              <a:defRPr>
                <a:solidFill>
                  <a:srgbClr val="000000"/>
                </a:solidFill>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pic>
        <p:nvPicPr>
          <p:cNvPr id="6" name="Picture 5" descr="aeldre3.jp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72000" y="1396800"/>
            <a:ext cx="4575159" cy="4770000"/>
          </a:xfrm>
          <a:prstGeom prst="rect">
            <a:avLst/>
          </a:prstGeom>
        </p:spPr>
      </p:pic>
    </p:spTree>
    <p:extLst>
      <p:ext uri="{BB962C8B-B14F-4D97-AF65-F5344CB8AC3E}">
        <p14:creationId xmlns:p14="http://schemas.microsoft.com/office/powerpoint/2010/main" val="151038995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kstside + Billede12">
    <p:spTree>
      <p:nvGrpSpPr>
        <p:cNvPr id="1" name=""/>
        <p:cNvGrpSpPr/>
        <p:nvPr/>
      </p:nvGrpSpPr>
      <p:grpSpPr>
        <a:xfrm>
          <a:off x="0" y="0"/>
          <a:ext cx="0" cy="0"/>
          <a:chOff x="0" y="0"/>
          <a:chExt cx="0" cy="0"/>
        </a:xfrm>
      </p:grpSpPr>
      <p:sp>
        <p:nvSpPr>
          <p:cNvPr id="5" name="Rectangle 4"/>
          <p:cNvSpPr/>
          <p:nvPr userDrawn="1"/>
        </p:nvSpPr>
        <p:spPr>
          <a:xfrm>
            <a:off x="0" y="1396004"/>
            <a:ext cx="9144000" cy="5461996"/>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el 1"/>
          <p:cNvSpPr>
            <a:spLocks noGrp="1"/>
          </p:cNvSpPr>
          <p:nvPr>
            <p:ph type="title" hasCustomPrompt="1"/>
          </p:nvPr>
        </p:nvSpPr>
        <p:spPr/>
        <p:txBody>
          <a:bodyPr/>
          <a:lstStyle/>
          <a:p>
            <a:r>
              <a:rPr lang="da-DK" smtClean="0"/>
              <a:t>Klik for at redigere i masteren</a:t>
            </a:r>
            <a:endParaRPr lang="da-DK"/>
          </a:p>
        </p:txBody>
      </p:sp>
      <p:sp>
        <p:nvSpPr>
          <p:cNvPr id="4" name="Rectangle 5"/>
          <p:cNvSpPr>
            <a:spLocks noGrp="1" noChangeArrowheads="1"/>
          </p:cNvSpPr>
          <p:nvPr>
            <p:ph type="ftr" sz="quarter" idx="10"/>
          </p:nvPr>
        </p:nvSpPr>
        <p:spPr>
          <a:ln/>
        </p:spPr>
        <p:txBody>
          <a:bodyPr/>
          <a:lstStyle>
            <a:lvl1pPr>
              <a:defRPr/>
            </a:lvl1pPr>
          </a:lstStyle>
          <a:p>
            <a:pPr>
              <a:defRPr/>
            </a:pPr>
            <a:r>
              <a:rPr lang="en-GB" smtClean="0"/>
              <a:t>Overordnet om voksenansvarsloven, baggrund og intentioner</a:t>
            </a:r>
            <a:endParaRPr lang="en-GB" dirty="0"/>
          </a:p>
        </p:txBody>
      </p:sp>
      <p:pic>
        <p:nvPicPr>
          <p:cNvPr id="9" name="Picture 8" descr="social-viden_sor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29860" y="6311687"/>
            <a:ext cx="3279601" cy="164061"/>
          </a:xfrm>
          <a:prstGeom prst="rect">
            <a:avLst/>
          </a:prstGeom>
        </p:spPr>
      </p:pic>
      <p:sp>
        <p:nvSpPr>
          <p:cNvPr id="22" name="TextBox 21"/>
          <p:cNvSpPr txBox="1"/>
          <p:nvPr userDrawn="1"/>
        </p:nvSpPr>
        <p:spPr>
          <a:xfrm>
            <a:off x="1503680" y="-924560"/>
            <a:ext cx="184666" cy="369332"/>
          </a:xfrm>
          <a:prstGeom prst="rect">
            <a:avLst/>
          </a:prstGeom>
          <a:noFill/>
        </p:spPr>
        <p:txBody>
          <a:bodyPr wrap="none" rtlCol="0">
            <a:spAutoFit/>
          </a:bodyPr>
          <a:lstStyle/>
          <a:p>
            <a:endParaRPr lang="en-US" dirty="0"/>
          </a:p>
        </p:txBody>
      </p:sp>
      <p:sp>
        <p:nvSpPr>
          <p:cNvPr id="3" name="Pladsholder til indhold 2"/>
          <p:cNvSpPr>
            <a:spLocks noGrp="1"/>
          </p:cNvSpPr>
          <p:nvPr>
            <p:ph idx="1"/>
          </p:nvPr>
        </p:nvSpPr>
        <p:spPr>
          <a:xfrm>
            <a:off x="450850" y="1561077"/>
            <a:ext cx="3950681" cy="4603186"/>
          </a:xfrm>
        </p:spPr>
        <p:txBody>
          <a:bodyPr/>
          <a:lstStyle>
            <a:lvl1pPr>
              <a:defRPr>
                <a:solidFill>
                  <a:srgbClr val="000000"/>
                </a:solidFill>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pic>
        <p:nvPicPr>
          <p:cNvPr id="6" name="Picture 5" descr="aeldre4.jp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72000" y="1396800"/>
            <a:ext cx="4575159" cy="4770000"/>
          </a:xfrm>
          <a:prstGeom prst="rect">
            <a:avLst/>
          </a:prstGeom>
        </p:spPr>
      </p:pic>
    </p:spTree>
    <p:extLst>
      <p:ext uri="{BB962C8B-B14F-4D97-AF65-F5344CB8AC3E}">
        <p14:creationId xmlns:p14="http://schemas.microsoft.com/office/powerpoint/2010/main" val="310511152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kstside + Billede13">
    <p:spTree>
      <p:nvGrpSpPr>
        <p:cNvPr id="1" name=""/>
        <p:cNvGrpSpPr/>
        <p:nvPr/>
      </p:nvGrpSpPr>
      <p:grpSpPr>
        <a:xfrm>
          <a:off x="0" y="0"/>
          <a:ext cx="0" cy="0"/>
          <a:chOff x="0" y="0"/>
          <a:chExt cx="0" cy="0"/>
        </a:xfrm>
      </p:grpSpPr>
      <p:sp>
        <p:nvSpPr>
          <p:cNvPr id="5" name="Rectangle 4"/>
          <p:cNvSpPr/>
          <p:nvPr userDrawn="1"/>
        </p:nvSpPr>
        <p:spPr>
          <a:xfrm>
            <a:off x="0" y="1396004"/>
            <a:ext cx="9144000" cy="5461996"/>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el 1"/>
          <p:cNvSpPr>
            <a:spLocks noGrp="1"/>
          </p:cNvSpPr>
          <p:nvPr>
            <p:ph type="title" hasCustomPrompt="1"/>
          </p:nvPr>
        </p:nvSpPr>
        <p:spPr/>
        <p:txBody>
          <a:bodyPr/>
          <a:lstStyle/>
          <a:p>
            <a:r>
              <a:rPr lang="da-DK" smtClean="0"/>
              <a:t>Klik for at redigere i masteren</a:t>
            </a:r>
            <a:endParaRPr lang="da-DK"/>
          </a:p>
        </p:txBody>
      </p:sp>
      <p:sp>
        <p:nvSpPr>
          <p:cNvPr id="4" name="Rectangle 5"/>
          <p:cNvSpPr>
            <a:spLocks noGrp="1" noChangeArrowheads="1"/>
          </p:cNvSpPr>
          <p:nvPr>
            <p:ph type="ftr" sz="quarter" idx="10"/>
          </p:nvPr>
        </p:nvSpPr>
        <p:spPr>
          <a:ln/>
        </p:spPr>
        <p:txBody>
          <a:bodyPr/>
          <a:lstStyle>
            <a:lvl1pPr>
              <a:defRPr/>
            </a:lvl1pPr>
          </a:lstStyle>
          <a:p>
            <a:pPr>
              <a:defRPr/>
            </a:pPr>
            <a:r>
              <a:rPr lang="en-GB" smtClean="0"/>
              <a:t>Overordnet om voksenansvarsloven, baggrund og intentioner</a:t>
            </a:r>
            <a:endParaRPr lang="en-GB" dirty="0"/>
          </a:p>
        </p:txBody>
      </p:sp>
      <p:pic>
        <p:nvPicPr>
          <p:cNvPr id="9" name="Picture 8" descr="social-viden_sor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29860" y="6311687"/>
            <a:ext cx="3279601" cy="164061"/>
          </a:xfrm>
          <a:prstGeom prst="rect">
            <a:avLst/>
          </a:prstGeom>
        </p:spPr>
      </p:pic>
      <p:pic>
        <p:nvPicPr>
          <p:cNvPr id="10" name="Picture 9" descr="striber_sort.png"/>
          <p:cNvPicPr>
            <a:picLocks noChangeAspect="1"/>
          </p:cNvPicPr>
          <p:nvPr userDrawn="1"/>
        </p:nvPicPr>
        <p:blipFill>
          <a:blip r:embed="rId3">
            <a:alphaModFix amt="10000"/>
            <a:extLst>
              <a:ext uri="{28A0092B-C50C-407E-A947-70E740481C1C}">
                <a14:useLocalDpi xmlns:a14="http://schemas.microsoft.com/office/drawing/2010/main" val="0"/>
              </a:ext>
            </a:extLst>
          </a:blip>
          <a:stretch>
            <a:fillRect/>
          </a:stretch>
        </p:blipFill>
        <p:spPr>
          <a:xfrm>
            <a:off x="0" y="4356000"/>
            <a:ext cx="6599644" cy="2502000"/>
          </a:xfrm>
          <a:prstGeom prst="rect">
            <a:avLst/>
          </a:prstGeom>
        </p:spPr>
      </p:pic>
      <p:sp>
        <p:nvSpPr>
          <p:cNvPr id="22" name="TextBox 21"/>
          <p:cNvSpPr txBox="1"/>
          <p:nvPr userDrawn="1"/>
        </p:nvSpPr>
        <p:spPr>
          <a:xfrm>
            <a:off x="1503680" y="-924560"/>
            <a:ext cx="184666" cy="369332"/>
          </a:xfrm>
          <a:prstGeom prst="rect">
            <a:avLst/>
          </a:prstGeom>
          <a:noFill/>
        </p:spPr>
        <p:txBody>
          <a:bodyPr wrap="none" rtlCol="0">
            <a:spAutoFit/>
          </a:bodyPr>
          <a:lstStyle/>
          <a:p>
            <a:endParaRPr lang="en-US" dirty="0"/>
          </a:p>
        </p:txBody>
      </p:sp>
      <p:sp>
        <p:nvSpPr>
          <p:cNvPr id="3" name="Pladsholder til indhold 2"/>
          <p:cNvSpPr>
            <a:spLocks noGrp="1"/>
          </p:cNvSpPr>
          <p:nvPr>
            <p:ph idx="1"/>
          </p:nvPr>
        </p:nvSpPr>
        <p:spPr>
          <a:xfrm>
            <a:off x="450850" y="1561077"/>
            <a:ext cx="3950681" cy="4603186"/>
          </a:xfrm>
        </p:spPr>
        <p:txBody>
          <a:bodyPr/>
          <a:lstStyle>
            <a:lvl1pPr>
              <a:defRPr>
                <a:solidFill>
                  <a:srgbClr val="000000"/>
                </a:solidFill>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pic>
        <p:nvPicPr>
          <p:cNvPr id="6" name="Picture 5" descr="handicap1.jp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572000" y="1396800"/>
            <a:ext cx="4575159" cy="4770000"/>
          </a:xfrm>
          <a:prstGeom prst="rect">
            <a:avLst/>
          </a:prstGeom>
        </p:spPr>
      </p:pic>
    </p:spTree>
    <p:extLst>
      <p:ext uri="{BB962C8B-B14F-4D97-AF65-F5344CB8AC3E}">
        <p14:creationId xmlns:p14="http://schemas.microsoft.com/office/powerpoint/2010/main" val="1189992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a-DK" smtClean="0"/>
              <a:t>Klik for at redigere i master</a:t>
            </a:r>
            <a:endParaRPr lang="da-DK"/>
          </a:p>
        </p:txBody>
      </p:sp>
      <p:sp>
        <p:nvSpPr>
          <p:cNvPr id="3" name="Pladsholder til teks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a-DK" smtClean="0"/>
              <a:t>Klik for at redigere i master</a:t>
            </a:r>
          </a:p>
        </p:txBody>
      </p:sp>
      <p:sp>
        <p:nvSpPr>
          <p:cNvPr id="4" name="Pladsholder til dato 3"/>
          <p:cNvSpPr>
            <a:spLocks noGrp="1"/>
          </p:cNvSpPr>
          <p:nvPr>
            <p:ph type="dt" sz="half" idx="10"/>
          </p:nvPr>
        </p:nvSpPr>
        <p:spPr/>
        <p:txBody>
          <a:bodyPr/>
          <a:lstStyle/>
          <a:p>
            <a:fld id="{B4455D77-00FD-4A74-851C-B9BE666E162D}" type="datetime1">
              <a:rPr lang="da-DK" smtClean="0"/>
              <a:t>15-01-2017</a:t>
            </a:fld>
            <a:endParaRPr lang="da-DK"/>
          </a:p>
        </p:txBody>
      </p:sp>
      <p:sp>
        <p:nvSpPr>
          <p:cNvPr id="5" name="Pladsholder til sidefod 4"/>
          <p:cNvSpPr>
            <a:spLocks noGrp="1"/>
          </p:cNvSpPr>
          <p:nvPr>
            <p:ph type="ftr" sz="quarter" idx="11"/>
          </p:nvPr>
        </p:nvSpPr>
        <p:spPr/>
        <p:txBody>
          <a:bodyPr/>
          <a:lstStyle/>
          <a:p>
            <a:pPr>
              <a:defRPr/>
            </a:pPr>
            <a:r>
              <a:rPr lang="en-GB" smtClean="0"/>
              <a:t>Overordnet om voksenansvarsloven, baggrund og intentioner</a:t>
            </a:r>
            <a:endParaRPr lang="en-GB" dirty="0"/>
          </a:p>
        </p:txBody>
      </p:sp>
      <p:sp>
        <p:nvSpPr>
          <p:cNvPr id="6" name="Pladsholder til diasnummer 5"/>
          <p:cNvSpPr>
            <a:spLocks noGrp="1"/>
          </p:cNvSpPr>
          <p:nvPr>
            <p:ph type="sldNum" sz="quarter" idx="12"/>
          </p:nvPr>
        </p:nvSpPr>
        <p:spPr/>
        <p:txBody>
          <a:bodyPr/>
          <a:lstStyle/>
          <a:p>
            <a:fld id="{26E3BA2D-6E44-4DE0-8826-FAD497FCA3D4}" type="slidenum">
              <a:rPr lang="da-DK" smtClean="0"/>
              <a:t>‹nr.›</a:t>
            </a:fld>
            <a:endParaRPr lang="da-DK"/>
          </a:p>
        </p:txBody>
      </p:sp>
    </p:spTree>
    <p:extLst>
      <p:ext uri="{BB962C8B-B14F-4D97-AF65-F5344CB8AC3E}">
        <p14:creationId xmlns:p14="http://schemas.microsoft.com/office/powerpoint/2010/main" val="224998282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kstside + Billede14">
    <p:spTree>
      <p:nvGrpSpPr>
        <p:cNvPr id="1" name=""/>
        <p:cNvGrpSpPr/>
        <p:nvPr/>
      </p:nvGrpSpPr>
      <p:grpSpPr>
        <a:xfrm>
          <a:off x="0" y="0"/>
          <a:ext cx="0" cy="0"/>
          <a:chOff x="0" y="0"/>
          <a:chExt cx="0" cy="0"/>
        </a:xfrm>
      </p:grpSpPr>
      <p:sp>
        <p:nvSpPr>
          <p:cNvPr id="5" name="Rectangle 4"/>
          <p:cNvSpPr/>
          <p:nvPr userDrawn="1"/>
        </p:nvSpPr>
        <p:spPr>
          <a:xfrm>
            <a:off x="0" y="1396004"/>
            <a:ext cx="9144000" cy="5461996"/>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el 1"/>
          <p:cNvSpPr>
            <a:spLocks noGrp="1"/>
          </p:cNvSpPr>
          <p:nvPr>
            <p:ph type="title" hasCustomPrompt="1"/>
          </p:nvPr>
        </p:nvSpPr>
        <p:spPr/>
        <p:txBody>
          <a:bodyPr/>
          <a:lstStyle/>
          <a:p>
            <a:r>
              <a:rPr lang="da-DK" smtClean="0"/>
              <a:t>Klik for at redigere i masteren</a:t>
            </a:r>
            <a:endParaRPr lang="da-DK"/>
          </a:p>
        </p:txBody>
      </p:sp>
      <p:sp>
        <p:nvSpPr>
          <p:cNvPr id="4" name="Rectangle 5"/>
          <p:cNvSpPr>
            <a:spLocks noGrp="1" noChangeArrowheads="1"/>
          </p:cNvSpPr>
          <p:nvPr>
            <p:ph type="ftr" sz="quarter" idx="10"/>
          </p:nvPr>
        </p:nvSpPr>
        <p:spPr>
          <a:ln/>
        </p:spPr>
        <p:txBody>
          <a:bodyPr/>
          <a:lstStyle>
            <a:lvl1pPr>
              <a:defRPr/>
            </a:lvl1pPr>
          </a:lstStyle>
          <a:p>
            <a:pPr>
              <a:defRPr/>
            </a:pPr>
            <a:r>
              <a:rPr lang="en-GB" smtClean="0"/>
              <a:t>Overordnet om voksenansvarsloven, baggrund og intentioner</a:t>
            </a:r>
            <a:endParaRPr lang="en-GB" dirty="0"/>
          </a:p>
        </p:txBody>
      </p:sp>
      <p:pic>
        <p:nvPicPr>
          <p:cNvPr id="9" name="Picture 8" descr="social-viden_sor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29860" y="6311687"/>
            <a:ext cx="3279601" cy="164061"/>
          </a:xfrm>
          <a:prstGeom prst="rect">
            <a:avLst/>
          </a:prstGeom>
        </p:spPr>
      </p:pic>
      <p:sp>
        <p:nvSpPr>
          <p:cNvPr id="22" name="TextBox 21"/>
          <p:cNvSpPr txBox="1"/>
          <p:nvPr userDrawn="1"/>
        </p:nvSpPr>
        <p:spPr>
          <a:xfrm>
            <a:off x="1503680" y="-924560"/>
            <a:ext cx="184666" cy="369332"/>
          </a:xfrm>
          <a:prstGeom prst="rect">
            <a:avLst/>
          </a:prstGeom>
          <a:noFill/>
        </p:spPr>
        <p:txBody>
          <a:bodyPr wrap="none" rtlCol="0">
            <a:spAutoFit/>
          </a:bodyPr>
          <a:lstStyle/>
          <a:p>
            <a:endParaRPr lang="en-US" dirty="0"/>
          </a:p>
        </p:txBody>
      </p:sp>
      <p:sp>
        <p:nvSpPr>
          <p:cNvPr id="3" name="Pladsholder til indhold 2"/>
          <p:cNvSpPr>
            <a:spLocks noGrp="1"/>
          </p:cNvSpPr>
          <p:nvPr>
            <p:ph idx="1"/>
          </p:nvPr>
        </p:nvSpPr>
        <p:spPr>
          <a:xfrm>
            <a:off x="450850" y="1561077"/>
            <a:ext cx="3950681" cy="4603186"/>
          </a:xfrm>
        </p:spPr>
        <p:txBody>
          <a:bodyPr/>
          <a:lstStyle>
            <a:lvl1pPr>
              <a:defRPr>
                <a:solidFill>
                  <a:srgbClr val="000000"/>
                </a:solidFill>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pic>
        <p:nvPicPr>
          <p:cNvPr id="6" name="Picture 5" descr="handicap2.jp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72000" y="1396800"/>
            <a:ext cx="4575159" cy="4770000"/>
          </a:xfrm>
          <a:prstGeom prst="rect">
            <a:avLst/>
          </a:prstGeom>
        </p:spPr>
      </p:pic>
    </p:spTree>
    <p:extLst>
      <p:ext uri="{BB962C8B-B14F-4D97-AF65-F5344CB8AC3E}">
        <p14:creationId xmlns:p14="http://schemas.microsoft.com/office/powerpoint/2010/main" val="129437430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kstside + Billede15">
    <p:spTree>
      <p:nvGrpSpPr>
        <p:cNvPr id="1" name=""/>
        <p:cNvGrpSpPr/>
        <p:nvPr/>
      </p:nvGrpSpPr>
      <p:grpSpPr>
        <a:xfrm>
          <a:off x="0" y="0"/>
          <a:ext cx="0" cy="0"/>
          <a:chOff x="0" y="0"/>
          <a:chExt cx="0" cy="0"/>
        </a:xfrm>
      </p:grpSpPr>
      <p:sp>
        <p:nvSpPr>
          <p:cNvPr id="5" name="Rectangle 4"/>
          <p:cNvSpPr/>
          <p:nvPr userDrawn="1"/>
        </p:nvSpPr>
        <p:spPr>
          <a:xfrm>
            <a:off x="0" y="1396004"/>
            <a:ext cx="9144000" cy="5461996"/>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el 1"/>
          <p:cNvSpPr>
            <a:spLocks noGrp="1"/>
          </p:cNvSpPr>
          <p:nvPr>
            <p:ph type="title" hasCustomPrompt="1"/>
          </p:nvPr>
        </p:nvSpPr>
        <p:spPr/>
        <p:txBody>
          <a:bodyPr/>
          <a:lstStyle/>
          <a:p>
            <a:r>
              <a:rPr lang="da-DK" smtClean="0"/>
              <a:t>Klik for at redigere i masteren</a:t>
            </a:r>
            <a:endParaRPr lang="da-DK"/>
          </a:p>
        </p:txBody>
      </p:sp>
      <p:sp>
        <p:nvSpPr>
          <p:cNvPr id="4" name="Rectangle 5"/>
          <p:cNvSpPr>
            <a:spLocks noGrp="1" noChangeArrowheads="1"/>
          </p:cNvSpPr>
          <p:nvPr>
            <p:ph type="ftr" sz="quarter" idx="10"/>
          </p:nvPr>
        </p:nvSpPr>
        <p:spPr>
          <a:ln/>
        </p:spPr>
        <p:txBody>
          <a:bodyPr/>
          <a:lstStyle>
            <a:lvl1pPr>
              <a:defRPr/>
            </a:lvl1pPr>
          </a:lstStyle>
          <a:p>
            <a:pPr>
              <a:defRPr/>
            </a:pPr>
            <a:r>
              <a:rPr lang="en-GB" smtClean="0"/>
              <a:t>Overordnet om voksenansvarsloven, baggrund og intentioner</a:t>
            </a:r>
            <a:endParaRPr lang="en-GB" dirty="0"/>
          </a:p>
        </p:txBody>
      </p:sp>
      <p:pic>
        <p:nvPicPr>
          <p:cNvPr id="9" name="Picture 8" descr="social-viden_sor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29860" y="6311687"/>
            <a:ext cx="3279601" cy="164061"/>
          </a:xfrm>
          <a:prstGeom prst="rect">
            <a:avLst/>
          </a:prstGeom>
        </p:spPr>
      </p:pic>
      <p:sp>
        <p:nvSpPr>
          <p:cNvPr id="22" name="TextBox 21"/>
          <p:cNvSpPr txBox="1"/>
          <p:nvPr userDrawn="1"/>
        </p:nvSpPr>
        <p:spPr>
          <a:xfrm>
            <a:off x="1503680" y="-924560"/>
            <a:ext cx="184666" cy="369332"/>
          </a:xfrm>
          <a:prstGeom prst="rect">
            <a:avLst/>
          </a:prstGeom>
          <a:noFill/>
        </p:spPr>
        <p:txBody>
          <a:bodyPr wrap="none" rtlCol="0">
            <a:spAutoFit/>
          </a:bodyPr>
          <a:lstStyle/>
          <a:p>
            <a:endParaRPr lang="en-US" dirty="0"/>
          </a:p>
        </p:txBody>
      </p:sp>
      <p:sp>
        <p:nvSpPr>
          <p:cNvPr id="3" name="Pladsholder til indhold 2"/>
          <p:cNvSpPr>
            <a:spLocks noGrp="1"/>
          </p:cNvSpPr>
          <p:nvPr>
            <p:ph idx="1"/>
          </p:nvPr>
        </p:nvSpPr>
        <p:spPr>
          <a:xfrm>
            <a:off x="450850" y="1561077"/>
            <a:ext cx="3950681" cy="4603186"/>
          </a:xfrm>
        </p:spPr>
        <p:txBody>
          <a:bodyPr/>
          <a:lstStyle>
            <a:lvl1pPr>
              <a:defRPr>
                <a:solidFill>
                  <a:srgbClr val="000000"/>
                </a:solidFill>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pic>
        <p:nvPicPr>
          <p:cNvPr id="6" name="Picture 5" descr="handicap3.jp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72000" y="1396800"/>
            <a:ext cx="4575159" cy="4770000"/>
          </a:xfrm>
          <a:prstGeom prst="rect">
            <a:avLst/>
          </a:prstGeom>
        </p:spPr>
      </p:pic>
    </p:spTree>
    <p:extLst>
      <p:ext uri="{BB962C8B-B14F-4D97-AF65-F5344CB8AC3E}">
        <p14:creationId xmlns:p14="http://schemas.microsoft.com/office/powerpoint/2010/main" val="151038995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kstside + Billede16">
    <p:spTree>
      <p:nvGrpSpPr>
        <p:cNvPr id="1" name=""/>
        <p:cNvGrpSpPr/>
        <p:nvPr/>
      </p:nvGrpSpPr>
      <p:grpSpPr>
        <a:xfrm>
          <a:off x="0" y="0"/>
          <a:ext cx="0" cy="0"/>
          <a:chOff x="0" y="0"/>
          <a:chExt cx="0" cy="0"/>
        </a:xfrm>
      </p:grpSpPr>
      <p:sp>
        <p:nvSpPr>
          <p:cNvPr id="5" name="Rectangle 4"/>
          <p:cNvSpPr/>
          <p:nvPr userDrawn="1"/>
        </p:nvSpPr>
        <p:spPr>
          <a:xfrm>
            <a:off x="0" y="1396004"/>
            <a:ext cx="9144000" cy="5461996"/>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el 1"/>
          <p:cNvSpPr>
            <a:spLocks noGrp="1"/>
          </p:cNvSpPr>
          <p:nvPr>
            <p:ph type="title" hasCustomPrompt="1"/>
          </p:nvPr>
        </p:nvSpPr>
        <p:spPr/>
        <p:txBody>
          <a:bodyPr/>
          <a:lstStyle/>
          <a:p>
            <a:r>
              <a:rPr lang="da-DK" smtClean="0"/>
              <a:t>Klik for at redigere i masteren</a:t>
            </a:r>
            <a:endParaRPr lang="da-DK"/>
          </a:p>
        </p:txBody>
      </p:sp>
      <p:sp>
        <p:nvSpPr>
          <p:cNvPr id="4" name="Rectangle 5"/>
          <p:cNvSpPr>
            <a:spLocks noGrp="1" noChangeArrowheads="1"/>
          </p:cNvSpPr>
          <p:nvPr>
            <p:ph type="ftr" sz="quarter" idx="10"/>
          </p:nvPr>
        </p:nvSpPr>
        <p:spPr>
          <a:ln/>
        </p:spPr>
        <p:txBody>
          <a:bodyPr/>
          <a:lstStyle>
            <a:lvl1pPr>
              <a:defRPr/>
            </a:lvl1pPr>
          </a:lstStyle>
          <a:p>
            <a:pPr>
              <a:defRPr/>
            </a:pPr>
            <a:r>
              <a:rPr lang="en-GB" smtClean="0"/>
              <a:t>Overordnet om voksenansvarsloven, baggrund og intentioner</a:t>
            </a:r>
            <a:endParaRPr lang="en-GB" dirty="0"/>
          </a:p>
        </p:txBody>
      </p:sp>
      <p:pic>
        <p:nvPicPr>
          <p:cNvPr id="9" name="Picture 8" descr="social-viden_sor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29860" y="6311687"/>
            <a:ext cx="3279601" cy="164061"/>
          </a:xfrm>
          <a:prstGeom prst="rect">
            <a:avLst/>
          </a:prstGeom>
        </p:spPr>
      </p:pic>
      <p:sp>
        <p:nvSpPr>
          <p:cNvPr id="22" name="TextBox 21"/>
          <p:cNvSpPr txBox="1"/>
          <p:nvPr userDrawn="1"/>
        </p:nvSpPr>
        <p:spPr>
          <a:xfrm>
            <a:off x="1503680" y="-924560"/>
            <a:ext cx="184666" cy="369332"/>
          </a:xfrm>
          <a:prstGeom prst="rect">
            <a:avLst/>
          </a:prstGeom>
          <a:noFill/>
        </p:spPr>
        <p:txBody>
          <a:bodyPr wrap="none" rtlCol="0">
            <a:spAutoFit/>
          </a:bodyPr>
          <a:lstStyle/>
          <a:p>
            <a:endParaRPr lang="en-US" dirty="0"/>
          </a:p>
        </p:txBody>
      </p:sp>
      <p:sp>
        <p:nvSpPr>
          <p:cNvPr id="3" name="Pladsholder til indhold 2"/>
          <p:cNvSpPr>
            <a:spLocks noGrp="1"/>
          </p:cNvSpPr>
          <p:nvPr>
            <p:ph idx="1"/>
          </p:nvPr>
        </p:nvSpPr>
        <p:spPr>
          <a:xfrm>
            <a:off x="450850" y="1561077"/>
            <a:ext cx="3950681" cy="4603186"/>
          </a:xfrm>
        </p:spPr>
        <p:txBody>
          <a:bodyPr/>
          <a:lstStyle>
            <a:lvl1pPr>
              <a:defRPr>
                <a:solidFill>
                  <a:srgbClr val="000000"/>
                </a:solidFill>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pic>
        <p:nvPicPr>
          <p:cNvPr id="6" name="Picture 5" descr="handicap4.jp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72000" y="1396800"/>
            <a:ext cx="4575159" cy="4770000"/>
          </a:xfrm>
          <a:prstGeom prst="rect">
            <a:avLst/>
          </a:prstGeom>
        </p:spPr>
      </p:pic>
    </p:spTree>
    <p:extLst>
      <p:ext uri="{BB962C8B-B14F-4D97-AF65-F5344CB8AC3E}">
        <p14:creationId xmlns:p14="http://schemas.microsoft.com/office/powerpoint/2010/main" val="310511152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kstside + Billede17">
    <p:spTree>
      <p:nvGrpSpPr>
        <p:cNvPr id="1" name=""/>
        <p:cNvGrpSpPr/>
        <p:nvPr/>
      </p:nvGrpSpPr>
      <p:grpSpPr>
        <a:xfrm>
          <a:off x="0" y="0"/>
          <a:ext cx="0" cy="0"/>
          <a:chOff x="0" y="0"/>
          <a:chExt cx="0" cy="0"/>
        </a:xfrm>
      </p:grpSpPr>
      <p:sp>
        <p:nvSpPr>
          <p:cNvPr id="5" name="Rectangle 4"/>
          <p:cNvSpPr/>
          <p:nvPr userDrawn="1"/>
        </p:nvSpPr>
        <p:spPr>
          <a:xfrm>
            <a:off x="0" y="1396004"/>
            <a:ext cx="9144000" cy="5461996"/>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el 1"/>
          <p:cNvSpPr>
            <a:spLocks noGrp="1"/>
          </p:cNvSpPr>
          <p:nvPr>
            <p:ph type="title" hasCustomPrompt="1"/>
          </p:nvPr>
        </p:nvSpPr>
        <p:spPr/>
        <p:txBody>
          <a:bodyPr/>
          <a:lstStyle/>
          <a:p>
            <a:r>
              <a:rPr lang="da-DK" smtClean="0"/>
              <a:t>Klik for at redigere i masteren</a:t>
            </a:r>
            <a:endParaRPr lang="da-DK"/>
          </a:p>
        </p:txBody>
      </p:sp>
      <p:sp>
        <p:nvSpPr>
          <p:cNvPr id="4" name="Rectangle 5"/>
          <p:cNvSpPr>
            <a:spLocks noGrp="1" noChangeArrowheads="1"/>
          </p:cNvSpPr>
          <p:nvPr>
            <p:ph type="ftr" sz="quarter" idx="10"/>
          </p:nvPr>
        </p:nvSpPr>
        <p:spPr>
          <a:ln/>
        </p:spPr>
        <p:txBody>
          <a:bodyPr/>
          <a:lstStyle>
            <a:lvl1pPr>
              <a:defRPr/>
            </a:lvl1pPr>
          </a:lstStyle>
          <a:p>
            <a:pPr>
              <a:defRPr/>
            </a:pPr>
            <a:r>
              <a:rPr lang="en-GB" smtClean="0"/>
              <a:t>Overordnet om voksenansvarsloven, baggrund og intentioner</a:t>
            </a:r>
            <a:endParaRPr lang="en-GB" dirty="0"/>
          </a:p>
        </p:txBody>
      </p:sp>
      <p:pic>
        <p:nvPicPr>
          <p:cNvPr id="9" name="Picture 8" descr="social-viden_sor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29860" y="6311687"/>
            <a:ext cx="3279601" cy="164061"/>
          </a:xfrm>
          <a:prstGeom prst="rect">
            <a:avLst/>
          </a:prstGeom>
        </p:spPr>
      </p:pic>
      <p:sp>
        <p:nvSpPr>
          <p:cNvPr id="22" name="TextBox 21"/>
          <p:cNvSpPr txBox="1"/>
          <p:nvPr userDrawn="1"/>
        </p:nvSpPr>
        <p:spPr>
          <a:xfrm>
            <a:off x="1503680" y="-924560"/>
            <a:ext cx="184666" cy="369332"/>
          </a:xfrm>
          <a:prstGeom prst="rect">
            <a:avLst/>
          </a:prstGeom>
          <a:noFill/>
        </p:spPr>
        <p:txBody>
          <a:bodyPr wrap="none" rtlCol="0">
            <a:spAutoFit/>
          </a:bodyPr>
          <a:lstStyle/>
          <a:p>
            <a:endParaRPr lang="en-US" dirty="0"/>
          </a:p>
        </p:txBody>
      </p:sp>
      <p:sp>
        <p:nvSpPr>
          <p:cNvPr id="3" name="Pladsholder til indhold 2"/>
          <p:cNvSpPr>
            <a:spLocks noGrp="1"/>
          </p:cNvSpPr>
          <p:nvPr>
            <p:ph idx="1"/>
          </p:nvPr>
        </p:nvSpPr>
        <p:spPr>
          <a:xfrm>
            <a:off x="450850" y="1561077"/>
            <a:ext cx="3950681" cy="4603186"/>
          </a:xfrm>
        </p:spPr>
        <p:txBody>
          <a:bodyPr/>
          <a:lstStyle>
            <a:lvl1pPr>
              <a:defRPr>
                <a:solidFill>
                  <a:srgbClr val="000000"/>
                </a:solidFill>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pic>
        <p:nvPicPr>
          <p:cNvPr id="6" name="Picture 5" descr="udsatte1.jp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72000" y="1396800"/>
            <a:ext cx="4575159" cy="4770000"/>
          </a:xfrm>
          <a:prstGeom prst="rect">
            <a:avLst/>
          </a:prstGeom>
        </p:spPr>
      </p:pic>
    </p:spTree>
    <p:extLst>
      <p:ext uri="{BB962C8B-B14F-4D97-AF65-F5344CB8AC3E}">
        <p14:creationId xmlns:p14="http://schemas.microsoft.com/office/powerpoint/2010/main" val="11899921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kstside + Billede18">
    <p:spTree>
      <p:nvGrpSpPr>
        <p:cNvPr id="1" name=""/>
        <p:cNvGrpSpPr/>
        <p:nvPr/>
      </p:nvGrpSpPr>
      <p:grpSpPr>
        <a:xfrm>
          <a:off x="0" y="0"/>
          <a:ext cx="0" cy="0"/>
          <a:chOff x="0" y="0"/>
          <a:chExt cx="0" cy="0"/>
        </a:xfrm>
      </p:grpSpPr>
      <p:sp>
        <p:nvSpPr>
          <p:cNvPr id="5" name="Rectangle 4"/>
          <p:cNvSpPr/>
          <p:nvPr userDrawn="1"/>
        </p:nvSpPr>
        <p:spPr>
          <a:xfrm>
            <a:off x="0" y="1396004"/>
            <a:ext cx="9144000" cy="5461996"/>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el 1"/>
          <p:cNvSpPr>
            <a:spLocks noGrp="1"/>
          </p:cNvSpPr>
          <p:nvPr>
            <p:ph type="title" hasCustomPrompt="1"/>
          </p:nvPr>
        </p:nvSpPr>
        <p:spPr/>
        <p:txBody>
          <a:bodyPr/>
          <a:lstStyle/>
          <a:p>
            <a:r>
              <a:rPr lang="da-DK" smtClean="0"/>
              <a:t>Klik for at redigere i masteren</a:t>
            </a:r>
            <a:endParaRPr lang="da-DK"/>
          </a:p>
        </p:txBody>
      </p:sp>
      <p:sp>
        <p:nvSpPr>
          <p:cNvPr id="4" name="Rectangle 5"/>
          <p:cNvSpPr>
            <a:spLocks noGrp="1" noChangeArrowheads="1"/>
          </p:cNvSpPr>
          <p:nvPr>
            <p:ph type="ftr" sz="quarter" idx="10"/>
          </p:nvPr>
        </p:nvSpPr>
        <p:spPr>
          <a:ln/>
        </p:spPr>
        <p:txBody>
          <a:bodyPr/>
          <a:lstStyle>
            <a:lvl1pPr>
              <a:defRPr/>
            </a:lvl1pPr>
          </a:lstStyle>
          <a:p>
            <a:pPr>
              <a:defRPr/>
            </a:pPr>
            <a:r>
              <a:rPr lang="en-GB" smtClean="0"/>
              <a:t>Overordnet om voksenansvarsloven, baggrund og intentioner</a:t>
            </a:r>
            <a:endParaRPr lang="en-GB" dirty="0"/>
          </a:p>
        </p:txBody>
      </p:sp>
      <p:pic>
        <p:nvPicPr>
          <p:cNvPr id="9" name="Picture 8" descr="social-viden_sor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29860" y="6311687"/>
            <a:ext cx="3279601" cy="164061"/>
          </a:xfrm>
          <a:prstGeom prst="rect">
            <a:avLst/>
          </a:prstGeom>
        </p:spPr>
      </p:pic>
      <p:sp>
        <p:nvSpPr>
          <p:cNvPr id="22" name="TextBox 21"/>
          <p:cNvSpPr txBox="1"/>
          <p:nvPr userDrawn="1"/>
        </p:nvSpPr>
        <p:spPr>
          <a:xfrm>
            <a:off x="1503680" y="-924560"/>
            <a:ext cx="184666" cy="369332"/>
          </a:xfrm>
          <a:prstGeom prst="rect">
            <a:avLst/>
          </a:prstGeom>
          <a:noFill/>
        </p:spPr>
        <p:txBody>
          <a:bodyPr wrap="none" rtlCol="0">
            <a:spAutoFit/>
          </a:bodyPr>
          <a:lstStyle/>
          <a:p>
            <a:endParaRPr lang="en-US" dirty="0"/>
          </a:p>
        </p:txBody>
      </p:sp>
      <p:sp>
        <p:nvSpPr>
          <p:cNvPr id="3" name="Pladsholder til indhold 2"/>
          <p:cNvSpPr>
            <a:spLocks noGrp="1"/>
          </p:cNvSpPr>
          <p:nvPr>
            <p:ph idx="1"/>
          </p:nvPr>
        </p:nvSpPr>
        <p:spPr>
          <a:xfrm>
            <a:off x="450850" y="1561077"/>
            <a:ext cx="3950681" cy="4603186"/>
          </a:xfrm>
        </p:spPr>
        <p:txBody>
          <a:bodyPr/>
          <a:lstStyle>
            <a:lvl1pPr>
              <a:defRPr>
                <a:solidFill>
                  <a:srgbClr val="000000"/>
                </a:solidFill>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pic>
        <p:nvPicPr>
          <p:cNvPr id="6" name="Picture 5" descr="udsatte2.jp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72000" y="1396800"/>
            <a:ext cx="4575159" cy="4770000"/>
          </a:xfrm>
          <a:prstGeom prst="rect">
            <a:avLst/>
          </a:prstGeom>
        </p:spPr>
      </p:pic>
    </p:spTree>
    <p:extLst>
      <p:ext uri="{BB962C8B-B14F-4D97-AF65-F5344CB8AC3E}">
        <p14:creationId xmlns:p14="http://schemas.microsoft.com/office/powerpoint/2010/main" val="129437430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kstside + Billede19">
    <p:spTree>
      <p:nvGrpSpPr>
        <p:cNvPr id="1" name=""/>
        <p:cNvGrpSpPr/>
        <p:nvPr/>
      </p:nvGrpSpPr>
      <p:grpSpPr>
        <a:xfrm>
          <a:off x="0" y="0"/>
          <a:ext cx="0" cy="0"/>
          <a:chOff x="0" y="0"/>
          <a:chExt cx="0" cy="0"/>
        </a:xfrm>
      </p:grpSpPr>
      <p:sp>
        <p:nvSpPr>
          <p:cNvPr id="5" name="Rectangle 4"/>
          <p:cNvSpPr/>
          <p:nvPr userDrawn="1"/>
        </p:nvSpPr>
        <p:spPr>
          <a:xfrm>
            <a:off x="0" y="1396004"/>
            <a:ext cx="9144000" cy="5461996"/>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el 1"/>
          <p:cNvSpPr>
            <a:spLocks noGrp="1"/>
          </p:cNvSpPr>
          <p:nvPr>
            <p:ph type="title" hasCustomPrompt="1"/>
          </p:nvPr>
        </p:nvSpPr>
        <p:spPr/>
        <p:txBody>
          <a:bodyPr/>
          <a:lstStyle/>
          <a:p>
            <a:r>
              <a:rPr lang="da-DK" smtClean="0"/>
              <a:t>Klik for at redigere i masteren</a:t>
            </a:r>
            <a:endParaRPr lang="da-DK"/>
          </a:p>
        </p:txBody>
      </p:sp>
      <p:sp>
        <p:nvSpPr>
          <p:cNvPr id="4" name="Rectangle 5"/>
          <p:cNvSpPr>
            <a:spLocks noGrp="1" noChangeArrowheads="1"/>
          </p:cNvSpPr>
          <p:nvPr>
            <p:ph type="ftr" sz="quarter" idx="10"/>
          </p:nvPr>
        </p:nvSpPr>
        <p:spPr>
          <a:ln/>
        </p:spPr>
        <p:txBody>
          <a:bodyPr/>
          <a:lstStyle>
            <a:lvl1pPr>
              <a:defRPr/>
            </a:lvl1pPr>
          </a:lstStyle>
          <a:p>
            <a:pPr>
              <a:defRPr/>
            </a:pPr>
            <a:r>
              <a:rPr lang="en-GB" smtClean="0"/>
              <a:t>Overordnet om voksenansvarsloven, baggrund og intentioner</a:t>
            </a:r>
            <a:endParaRPr lang="en-GB" dirty="0"/>
          </a:p>
        </p:txBody>
      </p:sp>
      <p:pic>
        <p:nvPicPr>
          <p:cNvPr id="9" name="Picture 8" descr="social-viden_sor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29860" y="6311687"/>
            <a:ext cx="3279601" cy="164061"/>
          </a:xfrm>
          <a:prstGeom prst="rect">
            <a:avLst/>
          </a:prstGeom>
        </p:spPr>
      </p:pic>
      <p:sp>
        <p:nvSpPr>
          <p:cNvPr id="22" name="TextBox 21"/>
          <p:cNvSpPr txBox="1"/>
          <p:nvPr userDrawn="1"/>
        </p:nvSpPr>
        <p:spPr>
          <a:xfrm>
            <a:off x="1503680" y="-924560"/>
            <a:ext cx="184666" cy="369332"/>
          </a:xfrm>
          <a:prstGeom prst="rect">
            <a:avLst/>
          </a:prstGeom>
          <a:noFill/>
        </p:spPr>
        <p:txBody>
          <a:bodyPr wrap="none" rtlCol="0">
            <a:spAutoFit/>
          </a:bodyPr>
          <a:lstStyle/>
          <a:p>
            <a:endParaRPr lang="en-US" dirty="0"/>
          </a:p>
        </p:txBody>
      </p:sp>
      <p:sp>
        <p:nvSpPr>
          <p:cNvPr id="3" name="Pladsholder til indhold 2"/>
          <p:cNvSpPr>
            <a:spLocks noGrp="1"/>
          </p:cNvSpPr>
          <p:nvPr>
            <p:ph idx="1"/>
          </p:nvPr>
        </p:nvSpPr>
        <p:spPr>
          <a:xfrm>
            <a:off x="450850" y="1561077"/>
            <a:ext cx="3950681" cy="4603186"/>
          </a:xfrm>
        </p:spPr>
        <p:txBody>
          <a:bodyPr/>
          <a:lstStyle>
            <a:lvl1pPr>
              <a:defRPr>
                <a:solidFill>
                  <a:srgbClr val="000000"/>
                </a:solidFill>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pic>
        <p:nvPicPr>
          <p:cNvPr id="6" name="Picture 5" descr="udsatte3.jp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72000" y="1396800"/>
            <a:ext cx="4575159" cy="4770000"/>
          </a:xfrm>
          <a:prstGeom prst="rect">
            <a:avLst/>
          </a:prstGeom>
        </p:spPr>
      </p:pic>
    </p:spTree>
    <p:extLst>
      <p:ext uri="{BB962C8B-B14F-4D97-AF65-F5344CB8AC3E}">
        <p14:creationId xmlns:p14="http://schemas.microsoft.com/office/powerpoint/2010/main" val="151038995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kstside + Billede20">
    <p:spTree>
      <p:nvGrpSpPr>
        <p:cNvPr id="1" name=""/>
        <p:cNvGrpSpPr/>
        <p:nvPr/>
      </p:nvGrpSpPr>
      <p:grpSpPr>
        <a:xfrm>
          <a:off x="0" y="0"/>
          <a:ext cx="0" cy="0"/>
          <a:chOff x="0" y="0"/>
          <a:chExt cx="0" cy="0"/>
        </a:xfrm>
      </p:grpSpPr>
      <p:sp>
        <p:nvSpPr>
          <p:cNvPr id="5" name="Rectangle 4"/>
          <p:cNvSpPr/>
          <p:nvPr userDrawn="1"/>
        </p:nvSpPr>
        <p:spPr>
          <a:xfrm>
            <a:off x="0" y="1396004"/>
            <a:ext cx="9144000" cy="5461996"/>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el 1"/>
          <p:cNvSpPr>
            <a:spLocks noGrp="1"/>
          </p:cNvSpPr>
          <p:nvPr>
            <p:ph type="title" hasCustomPrompt="1"/>
          </p:nvPr>
        </p:nvSpPr>
        <p:spPr/>
        <p:txBody>
          <a:bodyPr/>
          <a:lstStyle/>
          <a:p>
            <a:r>
              <a:rPr lang="da-DK" smtClean="0"/>
              <a:t>Klik for at redigere i masteren</a:t>
            </a:r>
            <a:endParaRPr lang="da-DK"/>
          </a:p>
        </p:txBody>
      </p:sp>
      <p:sp>
        <p:nvSpPr>
          <p:cNvPr id="4" name="Rectangle 5"/>
          <p:cNvSpPr>
            <a:spLocks noGrp="1" noChangeArrowheads="1"/>
          </p:cNvSpPr>
          <p:nvPr>
            <p:ph type="ftr" sz="quarter" idx="10"/>
          </p:nvPr>
        </p:nvSpPr>
        <p:spPr>
          <a:ln/>
        </p:spPr>
        <p:txBody>
          <a:bodyPr/>
          <a:lstStyle>
            <a:lvl1pPr>
              <a:defRPr/>
            </a:lvl1pPr>
          </a:lstStyle>
          <a:p>
            <a:pPr>
              <a:defRPr/>
            </a:pPr>
            <a:r>
              <a:rPr lang="en-GB" smtClean="0"/>
              <a:t>Overordnet om voksenansvarsloven, baggrund og intentioner</a:t>
            </a:r>
            <a:endParaRPr lang="en-GB" dirty="0"/>
          </a:p>
        </p:txBody>
      </p:sp>
      <p:pic>
        <p:nvPicPr>
          <p:cNvPr id="9" name="Picture 8" descr="social-viden_sor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29860" y="6311687"/>
            <a:ext cx="3279601" cy="164061"/>
          </a:xfrm>
          <a:prstGeom prst="rect">
            <a:avLst/>
          </a:prstGeom>
        </p:spPr>
      </p:pic>
      <p:sp>
        <p:nvSpPr>
          <p:cNvPr id="22" name="TextBox 21"/>
          <p:cNvSpPr txBox="1"/>
          <p:nvPr userDrawn="1"/>
        </p:nvSpPr>
        <p:spPr>
          <a:xfrm>
            <a:off x="1503680" y="-924560"/>
            <a:ext cx="184666" cy="369332"/>
          </a:xfrm>
          <a:prstGeom prst="rect">
            <a:avLst/>
          </a:prstGeom>
          <a:noFill/>
        </p:spPr>
        <p:txBody>
          <a:bodyPr wrap="none" rtlCol="0">
            <a:spAutoFit/>
          </a:bodyPr>
          <a:lstStyle/>
          <a:p>
            <a:endParaRPr lang="en-US" dirty="0"/>
          </a:p>
        </p:txBody>
      </p:sp>
      <p:sp>
        <p:nvSpPr>
          <p:cNvPr id="3" name="Pladsholder til indhold 2"/>
          <p:cNvSpPr>
            <a:spLocks noGrp="1"/>
          </p:cNvSpPr>
          <p:nvPr>
            <p:ph idx="1"/>
          </p:nvPr>
        </p:nvSpPr>
        <p:spPr>
          <a:xfrm>
            <a:off x="450850" y="1561077"/>
            <a:ext cx="3950681" cy="4603186"/>
          </a:xfrm>
        </p:spPr>
        <p:txBody>
          <a:bodyPr/>
          <a:lstStyle>
            <a:lvl1pPr>
              <a:defRPr>
                <a:solidFill>
                  <a:srgbClr val="000000"/>
                </a:solidFill>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pic>
        <p:nvPicPr>
          <p:cNvPr id="6" name="Picture 5" descr="udsatte4.jp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72000" y="1396800"/>
            <a:ext cx="4575159" cy="4770000"/>
          </a:xfrm>
          <a:prstGeom prst="rect">
            <a:avLst/>
          </a:prstGeom>
        </p:spPr>
      </p:pic>
    </p:spTree>
    <p:extLst>
      <p:ext uri="{BB962C8B-B14F-4D97-AF65-F5344CB8AC3E}">
        <p14:creationId xmlns:p14="http://schemas.microsoft.com/office/powerpoint/2010/main" val="31051115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i master</a:t>
            </a:r>
            <a:endParaRPr lang="da-DK"/>
          </a:p>
        </p:txBody>
      </p:sp>
      <p:sp>
        <p:nvSpPr>
          <p:cNvPr id="3" name="Pladsholder til indhol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indhol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5" name="Pladsholder til dato 4"/>
          <p:cNvSpPr>
            <a:spLocks noGrp="1"/>
          </p:cNvSpPr>
          <p:nvPr>
            <p:ph type="dt" sz="half" idx="10"/>
          </p:nvPr>
        </p:nvSpPr>
        <p:spPr/>
        <p:txBody>
          <a:bodyPr/>
          <a:lstStyle/>
          <a:p>
            <a:fld id="{73CBE740-8357-4EAE-B1D3-9C8339D0EBEA}" type="datetime1">
              <a:rPr lang="da-DK" smtClean="0"/>
              <a:t>15-01-2017</a:t>
            </a:fld>
            <a:endParaRPr lang="da-DK"/>
          </a:p>
        </p:txBody>
      </p:sp>
      <p:sp>
        <p:nvSpPr>
          <p:cNvPr id="6" name="Pladsholder til sidefod 5"/>
          <p:cNvSpPr>
            <a:spLocks noGrp="1"/>
          </p:cNvSpPr>
          <p:nvPr>
            <p:ph type="ftr" sz="quarter" idx="11"/>
          </p:nvPr>
        </p:nvSpPr>
        <p:spPr/>
        <p:txBody>
          <a:bodyPr/>
          <a:lstStyle/>
          <a:p>
            <a:pPr>
              <a:defRPr/>
            </a:pPr>
            <a:r>
              <a:rPr lang="en-GB" smtClean="0"/>
              <a:t>Overordnet om voksenansvarsloven, baggrund og intentioner</a:t>
            </a:r>
            <a:endParaRPr lang="en-GB" dirty="0"/>
          </a:p>
        </p:txBody>
      </p:sp>
      <p:sp>
        <p:nvSpPr>
          <p:cNvPr id="7" name="Pladsholder til diasnummer 6"/>
          <p:cNvSpPr>
            <a:spLocks noGrp="1"/>
          </p:cNvSpPr>
          <p:nvPr>
            <p:ph type="sldNum" sz="quarter" idx="12"/>
          </p:nvPr>
        </p:nvSpPr>
        <p:spPr/>
        <p:txBody>
          <a:bodyPr/>
          <a:lstStyle/>
          <a:p>
            <a:fld id="{26E3BA2D-6E44-4DE0-8826-FAD497FCA3D4}" type="slidenum">
              <a:rPr lang="da-DK" smtClean="0"/>
              <a:t>‹nr.›</a:t>
            </a:fld>
            <a:endParaRPr lang="da-DK"/>
          </a:p>
        </p:txBody>
      </p:sp>
    </p:spTree>
    <p:extLst>
      <p:ext uri="{BB962C8B-B14F-4D97-AF65-F5344CB8AC3E}">
        <p14:creationId xmlns:p14="http://schemas.microsoft.com/office/powerpoint/2010/main" val="21255901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a-DK" smtClean="0"/>
              <a:t>Klik for at redigere i master</a:t>
            </a:r>
            <a:endParaRPr lang="da-DK"/>
          </a:p>
        </p:txBody>
      </p:sp>
      <p:sp>
        <p:nvSpPr>
          <p:cNvPr id="3" name="Pladsholder til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Klik for at redigere i master</a:t>
            </a:r>
          </a:p>
        </p:txBody>
      </p:sp>
      <p:sp>
        <p:nvSpPr>
          <p:cNvPr id="4" name="Pladsholder til indhol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5" name="Pladsholder til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Klik for at redigere i master</a:t>
            </a:r>
          </a:p>
        </p:txBody>
      </p:sp>
      <p:sp>
        <p:nvSpPr>
          <p:cNvPr id="6" name="Pladsholder til indhol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7" name="Pladsholder til dato 6"/>
          <p:cNvSpPr>
            <a:spLocks noGrp="1"/>
          </p:cNvSpPr>
          <p:nvPr>
            <p:ph type="dt" sz="half" idx="10"/>
          </p:nvPr>
        </p:nvSpPr>
        <p:spPr/>
        <p:txBody>
          <a:bodyPr/>
          <a:lstStyle/>
          <a:p>
            <a:fld id="{4C670B89-5CD8-4AFC-8544-CAEB2C3C27F9}" type="datetime1">
              <a:rPr lang="da-DK" smtClean="0"/>
              <a:t>15-01-2017</a:t>
            </a:fld>
            <a:endParaRPr lang="da-DK"/>
          </a:p>
        </p:txBody>
      </p:sp>
      <p:sp>
        <p:nvSpPr>
          <p:cNvPr id="8" name="Pladsholder til sidefod 7"/>
          <p:cNvSpPr>
            <a:spLocks noGrp="1"/>
          </p:cNvSpPr>
          <p:nvPr>
            <p:ph type="ftr" sz="quarter" idx="11"/>
          </p:nvPr>
        </p:nvSpPr>
        <p:spPr/>
        <p:txBody>
          <a:bodyPr/>
          <a:lstStyle/>
          <a:p>
            <a:pPr>
              <a:defRPr/>
            </a:pPr>
            <a:r>
              <a:rPr lang="en-GB" smtClean="0"/>
              <a:t>Overordnet om voksenansvarsloven, baggrund og intentioner</a:t>
            </a:r>
            <a:endParaRPr lang="en-GB" dirty="0"/>
          </a:p>
        </p:txBody>
      </p:sp>
      <p:sp>
        <p:nvSpPr>
          <p:cNvPr id="9" name="Pladsholder til diasnummer 8"/>
          <p:cNvSpPr>
            <a:spLocks noGrp="1"/>
          </p:cNvSpPr>
          <p:nvPr>
            <p:ph type="sldNum" sz="quarter" idx="12"/>
          </p:nvPr>
        </p:nvSpPr>
        <p:spPr/>
        <p:txBody>
          <a:bodyPr/>
          <a:lstStyle/>
          <a:p>
            <a:fld id="{26E3BA2D-6E44-4DE0-8826-FAD497FCA3D4}" type="slidenum">
              <a:rPr lang="da-DK" smtClean="0"/>
              <a:t>‹nr.›</a:t>
            </a:fld>
            <a:endParaRPr lang="da-DK"/>
          </a:p>
        </p:txBody>
      </p:sp>
    </p:spTree>
    <p:extLst>
      <p:ext uri="{BB962C8B-B14F-4D97-AF65-F5344CB8AC3E}">
        <p14:creationId xmlns:p14="http://schemas.microsoft.com/office/powerpoint/2010/main" val="21131426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i master</a:t>
            </a:r>
            <a:endParaRPr lang="da-DK"/>
          </a:p>
        </p:txBody>
      </p:sp>
      <p:sp>
        <p:nvSpPr>
          <p:cNvPr id="3" name="Pladsholder til dato 2"/>
          <p:cNvSpPr>
            <a:spLocks noGrp="1"/>
          </p:cNvSpPr>
          <p:nvPr>
            <p:ph type="dt" sz="half" idx="10"/>
          </p:nvPr>
        </p:nvSpPr>
        <p:spPr/>
        <p:txBody>
          <a:bodyPr/>
          <a:lstStyle/>
          <a:p>
            <a:fld id="{0483A1F0-901D-46F3-A21D-0FEA380EEED2}" type="datetime1">
              <a:rPr lang="da-DK" smtClean="0"/>
              <a:t>15-01-2017</a:t>
            </a:fld>
            <a:endParaRPr lang="da-DK"/>
          </a:p>
        </p:txBody>
      </p:sp>
      <p:sp>
        <p:nvSpPr>
          <p:cNvPr id="4" name="Pladsholder til sidefod 3"/>
          <p:cNvSpPr>
            <a:spLocks noGrp="1"/>
          </p:cNvSpPr>
          <p:nvPr>
            <p:ph type="ftr" sz="quarter" idx="11"/>
          </p:nvPr>
        </p:nvSpPr>
        <p:spPr/>
        <p:txBody>
          <a:bodyPr/>
          <a:lstStyle/>
          <a:p>
            <a:pPr>
              <a:defRPr/>
            </a:pPr>
            <a:r>
              <a:rPr lang="en-GB" smtClean="0"/>
              <a:t>Overordnet om voksenansvarsloven, baggrund og intentioner</a:t>
            </a:r>
            <a:endParaRPr lang="en-GB" dirty="0"/>
          </a:p>
        </p:txBody>
      </p:sp>
      <p:sp>
        <p:nvSpPr>
          <p:cNvPr id="5" name="Pladsholder til diasnummer 4"/>
          <p:cNvSpPr>
            <a:spLocks noGrp="1"/>
          </p:cNvSpPr>
          <p:nvPr>
            <p:ph type="sldNum" sz="quarter" idx="12"/>
          </p:nvPr>
        </p:nvSpPr>
        <p:spPr/>
        <p:txBody>
          <a:bodyPr/>
          <a:lstStyle/>
          <a:p>
            <a:fld id="{26E3BA2D-6E44-4DE0-8826-FAD497FCA3D4}" type="slidenum">
              <a:rPr lang="da-DK" smtClean="0"/>
              <a:t>‹nr.›</a:t>
            </a:fld>
            <a:endParaRPr lang="da-DK"/>
          </a:p>
        </p:txBody>
      </p:sp>
    </p:spTree>
    <p:extLst>
      <p:ext uri="{BB962C8B-B14F-4D97-AF65-F5344CB8AC3E}">
        <p14:creationId xmlns:p14="http://schemas.microsoft.com/office/powerpoint/2010/main" val="17873600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Pladsholder til dato 1"/>
          <p:cNvSpPr>
            <a:spLocks noGrp="1"/>
          </p:cNvSpPr>
          <p:nvPr>
            <p:ph type="dt" sz="half" idx="10"/>
          </p:nvPr>
        </p:nvSpPr>
        <p:spPr/>
        <p:txBody>
          <a:bodyPr/>
          <a:lstStyle/>
          <a:p>
            <a:fld id="{AD3A1498-56A0-43C1-BF5F-6573E7E349E5}" type="datetime1">
              <a:rPr lang="da-DK" smtClean="0"/>
              <a:t>15-01-2017</a:t>
            </a:fld>
            <a:endParaRPr lang="da-DK"/>
          </a:p>
        </p:txBody>
      </p:sp>
      <p:sp>
        <p:nvSpPr>
          <p:cNvPr id="3" name="Pladsholder til sidefod 2"/>
          <p:cNvSpPr>
            <a:spLocks noGrp="1"/>
          </p:cNvSpPr>
          <p:nvPr>
            <p:ph type="ftr" sz="quarter" idx="11"/>
          </p:nvPr>
        </p:nvSpPr>
        <p:spPr/>
        <p:txBody>
          <a:bodyPr/>
          <a:lstStyle/>
          <a:p>
            <a:pPr>
              <a:defRPr/>
            </a:pPr>
            <a:r>
              <a:rPr lang="en-GB" smtClean="0"/>
              <a:t>Overordnet om voksenansvarsloven, baggrund og intentioner</a:t>
            </a:r>
            <a:endParaRPr lang="en-GB" dirty="0"/>
          </a:p>
        </p:txBody>
      </p:sp>
      <p:sp>
        <p:nvSpPr>
          <p:cNvPr id="4" name="Pladsholder til diasnummer 3"/>
          <p:cNvSpPr>
            <a:spLocks noGrp="1"/>
          </p:cNvSpPr>
          <p:nvPr>
            <p:ph type="sldNum" sz="quarter" idx="12"/>
          </p:nvPr>
        </p:nvSpPr>
        <p:spPr/>
        <p:txBody>
          <a:bodyPr/>
          <a:lstStyle/>
          <a:p>
            <a:fld id="{26E3BA2D-6E44-4DE0-8826-FAD497FCA3D4}" type="slidenum">
              <a:rPr lang="da-DK" smtClean="0"/>
              <a:t>‹nr.›</a:t>
            </a:fld>
            <a:endParaRPr lang="da-DK"/>
          </a:p>
        </p:txBody>
      </p:sp>
    </p:spTree>
    <p:extLst>
      <p:ext uri="{BB962C8B-B14F-4D97-AF65-F5344CB8AC3E}">
        <p14:creationId xmlns:p14="http://schemas.microsoft.com/office/powerpoint/2010/main" val="5892347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a-DK" smtClean="0"/>
              <a:t>Klik for at redigere i master</a:t>
            </a:r>
            <a:endParaRPr lang="da-DK"/>
          </a:p>
        </p:txBody>
      </p:sp>
      <p:sp>
        <p:nvSpPr>
          <p:cNvPr id="3" name="Pladsholder til indhol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a-DK" smtClean="0"/>
              <a:t>Klik for at redigere i master</a:t>
            </a:r>
          </a:p>
        </p:txBody>
      </p:sp>
      <p:sp>
        <p:nvSpPr>
          <p:cNvPr id="5" name="Pladsholder til dato 4"/>
          <p:cNvSpPr>
            <a:spLocks noGrp="1"/>
          </p:cNvSpPr>
          <p:nvPr>
            <p:ph type="dt" sz="half" idx="10"/>
          </p:nvPr>
        </p:nvSpPr>
        <p:spPr/>
        <p:txBody>
          <a:bodyPr/>
          <a:lstStyle/>
          <a:p>
            <a:fld id="{7A8F083F-5D19-4281-9D82-FD8B7D1F0AB0}" type="datetime1">
              <a:rPr lang="da-DK" smtClean="0"/>
              <a:t>15-01-2017</a:t>
            </a:fld>
            <a:endParaRPr lang="da-DK"/>
          </a:p>
        </p:txBody>
      </p:sp>
      <p:sp>
        <p:nvSpPr>
          <p:cNvPr id="6" name="Pladsholder til sidefod 5"/>
          <p:cNvSpPr>
            <a:spLocks noGrp="1"/>
          </p:cNvSpPr>
          <p:nvPr>
            <p:ph type="ftr" sz="quarter" idx="11"/>
          </p:nvPr>
        </p:nvSpPr>
        <p:spPr/>
        <p:txBody>
          <a:bodyPr/>
          <a:lstStyle/>
          <a:p>
            <a:pPr>
              <a:defRPr/>
            </a:pPr>
            <a:r>
              <a:rPr lang="en-GB" smtClean="0"/>
              <a:t>Overordnet om voksenansvarsloven, baggrund og intentioner</a:t>
            </a:r>
            <a:endParaRPr lang="en-GB" dirty="0"/>
          </a:p>
        </p:txBody>
      </p:sp>
      <p:sp>
        <p:nvSpPr>
          <p:cNvPr id="7" name="Pladsholder til diasnummer 6"/>
          <p:cNvSpPr>
            <a:spLocks noGrp="1"/>
          </p:cNvSpPr>
          <p:nvPr>
            <p:ph type="sldNum" sz="quarter" idx="12"/>
          </p:nvPr>
        </p:nvSpPr>
        <p:spPr/>
        <p:txBody>
          <a:bodyPr/>
          <a:lstStyle/>
          <a:p>
            <a:fld id="{26E3BA2D-6E44-4DE0-8826-FAD497FCA3D4}" type="slidenum">
              <a:rPr lang="da-DK" smtClean="0"/>
              <a:t>‹nr.›</a:t>
            </a:fld>
            <a:endParaRPr lang="da-DK"/>
          </a:p>
        </p:txBody>
      </p:sp>
    </p:spTree>
    <p:extLst>
      <p:ext uri="{BB962C8B-B14F-4D97-AF65-F5344CB8AC3E}">
        <p14:creationId xmlns:p14="http://schemas.microsoft.com/office/powerpoint/2010/main" val="28380178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a-DK" smtClean="0"/>
              <a:t>Klik for at redigere i master</a:t>
            </a:r>
            <a:endParaRPr lang="da-DK"/>
          </a:p>
        </p:txBody>
      </p:sp>
      <p:sp>
        <p:nvSpPr>
          <p:cNvPr id="3" name="Pladsholder til billed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a-DK"/>
          </a:p>
        </p:txBody>
      </p:sp>
      <p:sp>
        <p:nvSpPr>
          <p:cNvPr id="4" name="Pladsholder til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a-DK" smtClean="0"/>
              <a:t>Klik for at redigere i master</a:t>
            </a:r>
          </a:p>
        </p:txBody>
      </p:sp>
      <p:sp>
        <p:nvSpPr>
          <p:cNvPr id="5" name="Pladsholder til dato 4"/>
          <p:cNvSpPr>
            <a:spLocks noGrp="1"/>
          </p:cNvSpPr>
          <p:nvPr>
            <p:ph type="dt" sz="half" idx="10"/>
          </p:nvPr>
        </p:nvSpPr>
        <p:spPr/>
        <p:txBody>
          <a:bodyPr/>
          <a:lstStyle/>
          <a:p>
            <a:fld id="{7F839568-FFBF-49B1-BF66-BD3475683D6F}" type="datetime1">
              <a:rPr lang="da-DK" smtClean="0"/>
              <a:t>15-01-2017</a:t>
            </a:fld>
            <a:endParaRPr lang="da-DK"/>
          </a:p>
        </p:txBody>
      </p:sp>
      <p:sp>
        <p:nvSpPr>
          <p:cNvPr id="6" name="Pladsholder til sidefod 5"/>
          <p:cNvSpPr>
            <a:spLocks noGrp="1"/>
          </p:cNvSpPr>
          <p:nvPr>
            <p:ph type="ftr" sz="quarter" idx="11"/>
          </p:nvPr>
        </p:nvSpPr>
        <p:spPr/>
        <p:txBody>
          <a:bodyPr/>
          <a:lstStyle/>
          <a:p>
            <a:pPr>
              <a:defRPr/>
            </a:pPr>
            <a:r>
              <a:rPr lang="en-GB" smtClean="0"/>
              <a:t>Overordnet om voksenansvarsloven, baggrund og intentioner</a:t>
            </a:r>
            <a:endParaRPr lang="en-GB" dirty="0"/>
          </a:p>
        </p:txBody>
      </p:sp>
      <p:sp>
        <p:nvSpPr>
          <p:cNvPr id="7" name="Pladsholder til diasnummer 6"/>
          <p:cNvSpPr>
            <a:spLocks noGrp="1"/>
          </p:cNvSpPr>
          <p:nvPr>
            <p:ph type="sldNum" sz="quarter" idx="12"/>
          </p:nvPr>
        </p:nvSpPr>
        <p:spPr/>
        <p:txBody>
          <a:bodyPr/>
          <a:lstStyle/>
          <a:p>
            <a:fld id="{26E3BA2D-6E44-4DE0-8826-FAD497FCA3D4}" type="slidenum">
              <a:rPr lang="da-DK" smtClean="0"/>
              <a:t>‹nr.›</a:t>
            </a:fld>
            <a:endParaRPr lang="da-DK"/>
          </a:p>
        </p:txBody>
      </p:sp>
    </p:spTree>
    <p:extLst>
      <p:ext uri="{BB962C8B-B14F-4D97-AF65-F5344CB8AC3E}">
        <p14:creationId xmlns:p14="http://schemas.microsoft.com/office/powerpoint/2010/main" val="36398083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titel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a-DK" smtClean="0"/>
              <a:t>Klik for at redigere i master</a:t>
            </a:r>
            <a:endParaRPr lang="da-DK"/>
          </a:p>
        </p:txBody>
      </p:sp>
      <p:sp>
        <p:nvSpPr>
          <p:cNvPr id="3" name="Pladsholder til teks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D82BA6-8A59-4FB1-88FB-1B4D9051D28C}" type="datetime1">
              <a:rPr lang="da-DK" smtClean="0"/>
              <a:t>15-01-2017</a:t>
            </a:fld>
            <a:endParaRPr lang="da-DK"/>
          </a:p>
        </p:txBody>
      </p:sp>
      <p:sp>
        <p:nvSpPr>
          <p:cNvPr id="5" name="Pladsholder til sidefod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r>
              <a:rPr lang="en-GB" smtClean="0"/>
              <a:t>Overordnet om voksenansvarsloven, baggrund og intentioner</a:t>
            </a:r>
            <a:endParaRPr lang="en-GB" dirty="0"/>
          </a:p>
        </p:txBody>
      </p:sp>
      <p:sp>
        <p:nvSpPr>
          <p:cNvPr id="6" name="Pladsholder til dias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E3BA2D-6E44-4DE0-8826-FAD497FCA3D4}" type="slidenum">
              <a:rPr lang="da-DK" smtClean="0"/>
              <a:t>‹nr.›</a:t>
            </a:fld>
            <a:endParaRPr lang="da-DK"/>
          </a:p>
        </p:txBody>
      </p:sp>
    </p:spTree>
    <p:extLst>
      <p:ext uri="{BB962C8B-B14F-4D97-AF65-F5344CB8AC3E}">
        <p14:creationId xmlns:p14="http://schemas.microsoft.com/office/powerpoint/2010/main" val="277758610"/>
      </p:ext>
    </p:extLst>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 id="2147483793" r:id="rId7"/>
    <p:sldLayoutId id="2147483794" r:id="rId8"/>
    <p:sldLayoutId id="2147483795" r:id="rId9"/>
    <p:sldLayoutId id="2147483796" r:id="rId10"/>
    <p:sldLayoutId id="2147483797" r:id="rId11"/>
    <p:sldLayoutId id="2147483798" r:id="rId12"/>
    <p:sldLayoutId id="2147483750" r:id="rId13"/>
    <p:sldLayoutId id="2147483752" r:id="rId14"/>
    <p:sldLayoutId id="2147483749" r:id="rId15"/>
    <p:sldLayoutId id="2147483735" r:id="rId16"/>
    <p:sldLayoutId id="2147483753" r:id="rId17"/>
    <p:sldLayoutId id="2147483767" r:id="rId18"/>
    <p:sldLayoutId id="2147483770" r:id="rId19"/>
    <p:sldLayoutId id="2147483769" r:id="rId20"/>
    <p:sldLayoutId id="2147483768" r:id="rId21"/>
    <p:sldLayoutId id="2147483771" r:id="rId22"/>
    <p:sldLayoutId id="2147483772" r:id="rId23"/>
    <p:sldLayoutId id="2147483773" r:id="rId24"/>
    <p:sldLayoutId id="2147483774" r:id="rId25"/>
    <p:sldLayoutId id="2147483775" r:id="rId26"/>
    <p:sldLayoutId id="2147483776" r:id="rId27"/>
    <p:sldLayoutId id="2147483777" r:id="rId28"/>
    <p:sldLayoutId id="2147483778" r:id="rId29"/>
    <p:sldLayoutId id="2147483779" r:id="rId30"/>
    <p:sldLayoutId id="2147483780" r:id="rId31"/>
    <p:sldLayoutId id="2147483781" r:id="rId32"/>
    <p:sldLayoutId id="2147483782" r:id="rId33"/>
    <p:sldLayoutId id="2147483783" r:id="rId34"/>
    <p:sldLayoutId id="2147483784" r:id="rId35"/>
    <p:sldLayoutId id="2147483785" r:id="rId36"/>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1"/>
          <p:cNvSpPr>
            <a:spLocks noGrp="1"/>
          </p:cNvSpPr>
          <p:nvPr>
            <p:ph type="ctrTitle"/>
          </p:nvPr>
        </p:nvSpPr>
        <p:spPr>
          <a:xfrm>
            <a:off x="467544" y="1268760"/>
            <a:ext cx="7966353" cy="2085975"/>
          </a:xfrm>
        </p:spPr>
        <p:txBody>
          <a:bodyPr/>
          <a:lstStyle/>
          <a:p>
            <a:pPr algn="l"/>
            <a:r>
              <a:rPr lang="da-DK" sz="2000" b="0" dirty="0" smtClean="0">
                <a:latin typeface="Arial" panose="020B0604020202020204" pitchFamily="34" charset="0"/>
                <a:cs typeface="Arial" panose="020B0604020202020204" pitchFamily="34" charset="0"/>
              </a:rPr>
              <a:t>Voksenansvar for anbragte børn og unge</a:t>
            </a:r>
            <a:r>
              <a:rPr lang="da-DK" sz="2800" dirty="0" smtClean="0"/>
              <a:t/>
            </a:r>
            <a:br>
              <a:rPr lang="da-DK" sz="2800" dirty="0" smtClean="0"/>
            </a:br>
            <a:r>
              <a:rPr lang="da-DK" sz="2800" dirty="0" smtClean="0"/>
              <a:t/>
            </a:r>
            <a:br>
              <a:rPr lang="da-DK" sz="2800" dirty="0" smtClean="0"/>
            </a:br>
            <a:r>
              <a:rPr lang="da-DK" sz="2800" b="1" dirty="0" smtClean="0">
                <a:latin typeface="Arial" panose="020B0604020202020204" pitchFamily="34" charset="0"/>
                <a:cs typeface="Arial" panose="020B0604020202020204" pitchFamily="34" charset="0"/>
              </a:rPr>
              <a:t>Overordnet om voksenansvarsloven, baggrund og intentioner</a:t>
            </a:r>
            <a:endParaRPr lang="da-DK" sz="2800" b="1" dirty="0">
              <a:latin typeface="Arial" panose="020B0604020202020204" pitchFamily="34" charset="0"/>
              <a:cs typeface="Arial" panose="020B0604020202020204" pitchFamily="34" charset="0"/>
            </a:endParaRPr>
          </a:p>
        </p:txBody>
      </p:sp>
      <p:sp>
        <p:nvSpPr>
          <p:cNvPr id="9" name="Undertitel 2"/>
          <p:cNvSpPr>
            <a:spLocks noGrp="1"/>
          </p:cNvSpPr>
          <p:nvPr>
            <p:ph type="subTitle" idx="1"/>
          </p:nvPr>
        </p:nvSpPr>
        <p:spPr>
          <a:xfrm>
            <a:off x="450850" y="3777343"/>
            <a:ext cx="7976848" cy="2037670"/>
          </a:xfrm>
        </p:spPr>
        <p:txBody>
          <a:bodyPr/>
          <a:lstStyle/>
          <a:p>
            <a:r>
              <a:rPr lang="da-DK" dirty="0" smtClean="0">
                <a:latin typeface="Arial" panose="020B0604020202020204" pitchFamily="34" charset="0"/>
                <a:cs typeface="Arial" panose="020B0604020202020204" pitchFamily="34" charset="0"/>
              </a:rPr>
              <a:t>Alle anbringelsessteder</a:t>
            </a:r>
          </a:p>
          <a:p>
            <a:pPr marL="342900" indent="-342900">
              <a:buFont typeface="Arial" panose="020B0604020202020204" pitchFamily="34" charset="0"/>
              <a:buChar char="•"/>
            </a:pPr>
            <a:r>
              <a:rPr lang="da-DK" dirty="0" smtClean="0">
                <a:latin typeface="Arial" panose="020B0604020202020204" pitchFamily="34" charset="0"/>
                <a:cs typeface="Arial" panose="020B0604020202020204" pitchFamily="34" charset="0"/>
              </a:rPr>
              <a:t>Plejefamilier</a:t>
            </a:r>
          </a:p>
          <a:p>
            <a:pPr marL="342900" indent="-342900">
              <a:buFont typeface="Arial" panose="020B0604020202020204" pitchFamily="34" charset="0"/>
              <a:buChar char="•"/>
            </a:pPr>
            <a:r>
              <a:rPr lang="da-DK" dirty="0" smtClean="0">
                <a:latin typeface="Arial" panose="020B0604020202020204" pitchFamily="34" charset="0"/>
                <a:cs typeface="Arial" panose="020B0604020202020204" pitchFamily="34" charset="0"/>
              </a:rPr>
              <a:t>Private opholdssteder</a:t>
            </a:r>
          </a:p>
          <a:p>
            <a:pPr marL="342900" indent="-342900">
              <a:buFont typeface="Arial" panose="020B0604020202020204" pitchFamily="34" charset="0"/>
              <a:buChar char="•"/>
            </a:pPr>
            <a:r>
              <a:rPr lang="da-DK" dirty="0" smtClean="0">
                <a:latin typeface="Arial" panose="020B0604020202020204" pitchFamily="34" charset="0"/>
                <a:cs typeface="Arial" panose="020B0604020202020204" pitchFamily="34" charset="0"/>
              </a:rPr>
              <a:t>Døgninstitutioner</a:t>
            </a:r>
          </a:p>
          <a:p>
            <a:pPr marL="342900" indent="-342900">
              <a:buFont typeface="Arial" charset="0"/>
              <a:buChar char="•"/>
            </a:pPr>
            <a:endParaRPr lang="da-DK" dirty="0" smtClean="0"/>
          </a:p>
        </p:txBody>
      </p:sp>
    </p:spTree>
    <p:extLst>
      <p:ext uri="{BB962C8B-B14F-4D97-AF65-F5344CB8AC3E}">
        <p14:creationId xmlns:p14="http://schemas.microsoft.com/office/powerpoint/2010/main" val="420980733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pPr algn="l"/>
            <a:r>
              <a:rPr lang="da-DK" sz="2000" b="1" dirty="0" smtClean="0">
                <a:latin typeface="Arial" panose="020B0604020202020204" pitchFamily="34" charset="0"/>
                <a:cs typeface="Arial" panose="020B0604020202020204" pitchFamily="34" charset="0"/>
              </a:rPr>
              <a:t>Lovens ordlyd</a:t>
            </a:r>
            <a:endParaRPr lang="da-DK" sz="2000" b="1" dirty="0">
              <a:latin typeface="Arial" panose="020B0604020202020204" pitchFamily="34" charset="0"/>
              <a:cs typeface="Arial" panose="020B0604020202020204" pitchFamily="34" charset="0"/>
            </a:endParaRPr>
          </a:p>
        </p:txBody>
      </p:sp>
      <p:sp>
        <p:nvSpPr>
          <p:cNvPr id="4" name="Pladsholder til indhold 3"/>
          <p:cNvSpPr>
            <a:spLocks noGrp="1"/>
          </p:cNvSpPr>
          <p:nvPr>
            <p:ph idx="1"/>
          </p:nvPr>
        </p:nvSpPr>
        <p:spPr/>
        <p:txBody>
          <a:bodyPr/>
          <a:lstStyle/>
          <a:p>
            <a:pPr marL="0" indent="0">
              <a:buNone/>
            </a:pPr>
            <a:endParaRPr lang="da-DK" sz="1600" b="1" dirty="0" smtClean="0"/>
          </a:p>
          <a:p>
            <a:pPr marL="0" indent="0">
              <a:buNone/>
            </a:pPr>
            <a:endParaRPr lang="da-DK" sz="1800" b="1" dirty="0" smtClean="0">
              <a:latin typeface="Arial" panose="020B0604020202020204" pitchFamily="34" charset="0"/>
              <a:cs typeface="Arial" panose="020B0604020202020204" pitchFamily="34" charset="0"/>
            </a:endParaRPr>
          </a:p>
          <a:p>
            <a:pPr marL="0" indent="0">
              <a:buNone/>
            </a:pPr>
            <a:r>
              <a:rPr lang="da-DK" sz="1800" b="1" dirty="0" smtClean="0">
                <a:latin typeface="Arial" panose="020B0604020202020204" pitchFamily="34" charset="0"/>
                <a:cs typeface="Arial" panose="020B0604020202020204" pitchFamily="34" charset="0"/>
              </a:rPr>
              <a:t>§ 1</a:t>
            </a:r>
            <a:r>
              <a:rPr lang="da-DK" sz="1800" b="1" dirty="0">
                <a:latin typeface="Arial" panose="020B0604020202020204" pitchFamily="34" charset="0"/>
                <a:cs typeface="Arial" panose="020B0604020202020204" pitchFamily="34" charset="0"/>
              </a:rPr>
              <a:t>. </a:t>
            </a:r>
            <a:endParaRPr lang="da-DK" sz="1800" b="1" dirty="0" smtClean="0">
              <a:latin typeface="Arial" panose="020B0604020202020204" pitchFamily="34" charset="0"/>
              <a:cs typeface="Arial" panose="020B0604020202020204" pitchFamily="34" charset="0"/>
            </a:endParaRPr>
          </a:p>
          <a:p>
            <a:pPr marL="0" indent="0">
              <a:buNone/>
            </a:pPr>
            <a:r>
              <a:rPr lang="da-DK" sz="1800" dirty="0" smtClean="0">
                <a:latin typeface="Arial" panose="020B0604020202020204" pitchFamily="34" charset="0"/>
                <a:cs typeface="Arial" panose="020B0604020202020204" pitchFamily="34" charset="0"/>
              </a:rPr>
              <a:t>Formålet </a:t>
            </a:r>
            <a:r>
              <a:rPr lang="da-DK" sz="1800" dirty="0">
                <a:latin typeface="Arial" panose="020B0604020202020204" pitchFamily="34" charset="0"/>
                <a:cs typeface="Arial" panose="020B0604020202020204" pitchFamily="34" charset="0"/>
              </a:rPr>
              <a:t>med loven er at fastsætte rammer for plejefamilier og personales adgang til som led i varetagelsen af den daglige omsorg at anvende magt og foretage andre indgreb i anbragte børn og unges selvbestemmelsesret og at sikre de anbragte børn og unges retssikkerhed i forbindelse hermed.</a:t>
            </a:r>
          </a:p>
        </p:txBody>
      </p:sp>
      <p:sp>
        <p:nvSpPr>
          <p:cNvPr id="3" name="Pladsholder til sidefod 2"/>
          <p:cNvSpPr>
            <a:spLocks noGrp="1"/>
          </p:cNvSpPr>
          <p:nvPr>
            <p:ph type="ftr" sz="quarter" idx="11"/>
          </p:nvPr>
        </p:nvSpPr>
        <p:spPr>
          <a:xfrm>
            <a:off x="107504" y="6381328"/>
            <a:ext cx="4564360" cy="365125"/>
          </a:xfrm>
        </p:spPr>
        <p:txBody>
          <a:bodyPr/>
          <a:lstStyle/>
          <a:p>
            <a:pPr algn="l">
              <a:defRPr/>
            </a:pPr>
            <a:r>
              <a:rPr lang="en-GB" dirty="0" err="1" smtClean="0"/>
              <a:t>Overordnet</a:t>
            </a:r>
            <a:r>
              <a:rPr lang="en-GB" dirty="0" smtClean="0"/>
              <a:t> om </a:t>
            </a:r>
            <a:r>
              <a:rPr lang="en-GB" dirty="0" err="1" smtClean="0"/>
              <a:t>voksenansvarsloven</a:t>
            </a:r>
            <a:r>
              <a:rPr lang="en-GB" dirty="0" smtClean="0"/>
              <a:t>, </a:t>
            </a:r>
            <a:r>
              <a:rPr lang="en-GB" dirty="0" err="1" smtClean="0"/>
              <a:t>baggrund</a:t>
            </a:r>
            <a:r>
              <a:rPr lang="en-GB" dirty="0" smtClean="0"/>
              <a:t> </a:t>
            </a:r>
            <a:r>
              <a:rPr lang="en-GB" dirty="0" err="1" smtClean="0"/>
              <a:t>og</a:t>
            </a:r>
            <a:r>
              <a:rPr lang="en-GB" dirty="0" smtClean="0"/>
              <a:t> </a:t>
            </a:r>
            <a:r>
              <a:rPr lang="en-GB" dirty="0" err="1" smtClean="0"/>
              <a:t>intentioner</a:t>
            </a:r>
            <a:endParaRPr lang="en-GB" dirty="0"/>
          </a:p>
        </p:txBody>
      </p:sp>
      <p:sp>
        <p:nvSpPr>
          <p:cNvPr id="5" name="Pladsholder til diasnummer 4"/>
          <p:cNvSpPr>
            <a:spLocks noGrp="1"/>
          </p:cNvSpPr>
          <p:nvPr>
            <p:ph type="sldNum" sz="quarter" idx="12"/>
          </p:nvPr>
        </p:nvSpPr>
        <p:spPr/>
        <p:txBody>
          <a:bodyPr/>
          <a:lstStyle/>
          <a:p>
            <a:fld id="{26E3BA2D-6E44-4DE0-8826-FAD497FCA3D4}" type="slidenum">
              <a:rPr lang="da-DK" smtClean="0"/>
              <a:t>10</a:t>
            </a:fld>
            <a:endParaRPr lang="da-DK"/>
          </a:p>
        </p:txBody>
      </p:sp>
    </p:spTree>
    <p:extLst>
      <p:ext uri="{BB962C8B-B14F-4D97-AF65-F5344CB8AC3E}">
        <p14:creationId xmlns:p14="http://schemas.microsoft.com/office/powerpoint/2010/main" val="131252156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850106"/>
          </a:xfrm>
        </p:spPr>
        <p:txBody>
          <a:bodyPr>
            <a:normAutofit/>
          </a:bodyPr>
          <a:lstStyle/>
          <a:p>
            <a:pPr algn="l"/>
            <a:r>
              <a:rPr lang="da-DK" sz="2000" b="1" dirty="0" smtClean="0">
                <a:latin typeface="Arial" panose="020B0604020202020204" pitchFamily="34" charset="0"/>
                <a:cs typeface="Arial" panose="020B0604020202020204" pitchFamily="34" charset="0"/>
              </a:rPr>
              <a:t>Lovens ordlyd</a:t>
            </a:r>
            <a:endParaRPr lang="da-DK" sz="2000" b="1" dirty="0">
              <a:latin typeface="Arial" panose="020B0604020202020204" pitchFamily="34" charset="0"/>
              <a:cs typeface="Arial" panose="020B0604020202020204" pitchFamily="34" charset="0"/>
            </a:endParaRPr>
          </a:p>
        </p:txBody>
      </p:sp>
      <p:sp>
        <p:nvSpPr>
          <p:cNvPr id="4" name="Pladsholder til indhold 3"/>
          <p:cNvSpPr>
            <a:spLocks noGrp="1"/>
          </p:cNvSpPr>
          <p:nvPr>
            <p:ph idx="1"/>
          </p:nvPr>
        </p:nvSpPr>
        <p:spPr>
          <a:xfrm>
            <a:off x="457200" y="1268760"/>
            <a:ext cx="8229600" cy="4857403"/>
          </a:xfrm>
        </p:spPr>
        <p:txBody>
          <a:bodyPr>
            <a:normAutofit lnSpcReduction="10000"/>
          </a:bodyPr>
          <a:lstStyle/>
          <a:p>
            <a:pPr marL="0" indent="0" fontAlgn="t">
              <a:buNone/>
            </a:pPr>
            <a:r>
              <a:rPr lang="da-DK" sz="1800" b="1" dirty="0">
                <a:latin typeface="Arial" panose="020B0604020202020204" pitchFamily="34" charset="0"/>
                <a:cs typeface="Arial" panose="020B0604020202020204" pitchFamily="34" charset="0"/>
              </a:rPr>
              <a:t>§ 2. </a:t>
            </a:r>
            <a:endParaRPr lang="da-DK" sz="1800" b="1" dirty="0" smtClean="0">
              <a:latin typeface="Arial" panose="020B0604020202020204" pitchFamily="34" charset="0"/>
              <a:cs typeface="Arial" panose="020B0604020202020204" pitchFamily="34" charset="0"/>
            </a:endParaRPr>
          </a:p>
          <a:p>
            <a:pPr marL="0" indent="0" fontAlgn="t">
              <a:buNone/>
            </a:pPr>
            <a:r>
              <a:rPr lang="da-DK" sz="1800" b="1" dirty="0" smtClean="0">
                <a:latin typeface="Arial" panose="020B0604020202020204" pitchFamily="34" charset="0"/>
                <a:cs typeface="Arial" panose="020B0604020202020204" pitchFamily="34" charset="0"/>
              </a:rPr>
              <a:t>Stk. 1. </a:t>
            </a:r>
            <a:r>
              <a:rPr lang="da-DK" sz="1800" dirty="0" smtClean="0">
                <a:latin typeface="Arial" panose="020B0604020202020204" pitchFamily="34" charset="0"/>
                <a:cs typeface="Arial" panose="020B0604020202020204" pitchFamily="34" charset="0"/>
              </a:rPr>
              <a:t>Loven </a:t>
            </a:r>
            <a:r>
              <a:rPr lang="da-DK" sz="1800" dirty="0">
                <a:latin typeface="Arial" panose="020B0604020202020204" pitchFamily="34" charset="0"/>
                <a:cs typeface="Arial" panose="020B0604020202020204" pitchFamily="34" charset="0"/>
              </a:rPr>
              <a:t>finder med de begrænsninger, der følger af de enkelte bestemmelser, anvendelse over for børn og unge, der er anbragt på et anbringelsessted, der drives af en kommune, en region eller en privat leverandør, jf. § 66, stk. 1, i lov om social service.</a:t>
            </a:r>
          </a:p>
          <a:p>
            <a:pPr marL="0" indent="0" fontAlgn="t">
              <a:buNone/>
            </a:pPr>
            <a:endParaRPr lang="da-DK" sz="1800" dirty="0" smtClean="0">
              <a:latin typeface="Arial" panose="020B0604020202020204" pitchFamily="34" charset="0"/>
              <a:cs typeface="Arial" panose="020B0604020202020204" pitchFamily="34" charset="0"/>
            </a:endParaRPr>
          </a:p>
          <a:p>
            <a:pPr marL="0" indent="0" fontAlgn="t">
              <a:buNone/>
            </a:pPr>
            <a:r>
              <a:rPr lang="da-DK" sz="1800" b="1" dirty="0" smtClean="0">
                <a:latin typeface="Arial" panose="020B0604020202020204" pitchFamily="34" charset="0"/>
                <a:cs typeface="Arial" panose="020B0604020202020204" pitchFamily="34" charset="0"/>
              </a:rPr>
              <a:t>Stk</a:t>
            </a:r>
            <a:r>
              <a:rPr lang="da-DK" sz="1800" b="1" dirty="0">
                <a:latin typeface="Arial" panose="020B0604020202020204" pitchFamily="34" charset="0"/>
                <a:cs typeface="Arial" panose="020B0604020202020204" pitchFamily="34" charset="0"/>
              </a:rPr>
              <a:t>. 2. </a:t>
            </a:r>
            <a:r>
              <a:rPr lang="da-DK" sz="1800" dirty="0">
                <a:latin typeface="Arial" panose="020B0604020202020204" pitchFamily="34" charset="0"/>
                <a:cs typeface="Arial" panose="020B0604020202020204" pitchFamily="34" charset="0"/>
              </a:rPr>
              <a:t>Loven finder dog ikke anvendelse over for børn og unge, der er anbragt på efterskoler, frie fagskoler og frie grundskoler med en kostafdeling, jf. § 66, stk. 1, nr. 7, i lov om social service.</a:t>
            </a:r>
          </a:p>
          <a:p>
            <a:pPr marL="0" indent="0" fontAlgn="t">
              <a:buNone/>
            </a:pPr>
            <a:endParaRPr lang="da-DK" sz="1800" dirty="0" smtClean="0">
              <a:latin typeface="Arial" panose="020B0604020202020204" pitchFamily="34" charset="0"/>
              <a:cs typeface="Arial" panose="020B0604020202020204" pitchFamily="34" charset="0"/>
            </a:endParaRPr>
          </a:p>
          <a:p>
            <a:pPr marL="0" indent="0" fontAlgn="t">
              <a:buNone/>
            </a:pPr>
            <a:r>
              <a:rPr lang="da-DK" sz="1800" b="1" dirty="0" smtClean="0">
                <a:latin typeface="Arial" panose="020B0604020202020204" pitchFamily="34" charset="0"/>
                <a:cs typeface="Arial" panose="020B0604020202020204" pitchFamily="34" charset="0"/>
              </a:rPr>
              <a:t>Stk</a:t>
            </a:r>
            <a:r>
              <a:rPr lang="da-DK" sz="1800" b="1" dirty="0">
                <a:latin typeface="Arial" panose="020B0604020202020204" pitchFamily="34" charset="0"/>
                <a:cs typeface="Arial" panose="020B0604020202020204" pitchFamily="34" charset="0"/>
              </a:rPr>
              <a:t>. 3. </a:t>
            </a:r>
            <a:r>
              <a:rPr lang="da-DK" sz="1800" dirty="0">
                <a:latin typeface="Arial" panose="020B0604020202020204" pitchFamily="34" charset="0"/>
                <a:cs typeface="Arial" panose="020B0604020202020204" pitchFamily="34" charset="0"/>
              </a:rPr>
              <a:t>§§ 4, 5, 7-9, 12-14, 16 og 19-24 finder endvidere anvendelse over for unge over 18 år, hvis den pågældende er anbragt i henhold til en strafferetlig dom eller kendelse.</a:t>
            </a:r>
          </a:p>
          <a:p>
            <a:pPr fontAlgn="t"/>
            <a:endParaRPr lang="da-DK" sz="1800" dirty="0" smtClean="0">
              <a:latin typeface="Arial" panose="020B0604020202020204" pitchFamily="34" charset="0"/>
              <a:cs typeface="Arial" panose="020B0604020202020204" pitchFamily="34" charset="0"/>
            </a:endParaRPr>
          </a:p>
          <a:p>
            <a:pPr marL="0" indent="0" fontAlgn="t">
              <a:buNone/>
            </a:pPr>
            <a:r>
              <a:rPr lang="da-DK" sz="1800" b="1" dirty="0" smtClean="0">
                <a:latin typeface="Arial" panose="020B0604020202020204" pitchFamily="34" charset="0"/>
                <a:cs typeface="Arial" panose="020B0604020202020204" pitchFamily="34" charset="0"/>
              </a:rPr>
              <a:t>Stk</a:t>
            </a:r>
            <a:r>
              <a:rPr lang="da-DK" sz="1800" b="1" dirty="0">
                <a:latin typeface="Arial" panose="020B0604020202020204" pitchFamily="34" charset="0"/>
                <a:cs typeface="Arial" panose="020B0604020202020204" pitchFamily="34" charset="0"/>
              </a:rPr>
              <a:t>. 4. </a:t>
            </a:r>
            <a:r>
              <a:rPr lang="da-DK" sz="1800" dirty="0">
                <a:latin typeface="Arial" panose="020B0604020202020204" pitchFamily="34" charset="0"/>
                <a:cs typeface="Arial" panose="020B0604020202020204" pitchFamily="34" charset="0"/>
              </a:rPr>
              <a:t>§§ 6, 8 og 9 finder anvendelse på interne skoler tilknyttet anbringelsessteder efter § 66, stk. 1, nr. 5 og 6, i lov om social service.</a:t>
            </a:r>
          </a:p>
          <a:p>
            <a:pPr marL="0" indent="0">
              <a:buNone/>
            </a:pPr>
            <a:endParaRPr lang="da-DK" dirty="0"/>
          </a:p>
        </p:txBody>
      </p:sp>
      <p:sp>
        <p:nvSpPr>
          <p:cNvPr id="3" name="Pladsholder til sidefod 2"/>
          <p:cNvSpPr>
            <a:spLocks noGrp="1"/>
          </p:cNvSpPr>
          <p:nvPr>
            <p:ph type="ftr" sz="quarter" idx="11"/>
          </p:nvPr>
        </p:nvSpPr>
        <p:spPr>
          <a:xfrm>
            <a:off x="107504" y="6381328"/>
            <a:ext cx="4824536" cy="365125"/>
          </a:xfrm>
        </p:spPr>
        <p:txBody>
          <a:bodyPr/>
          <a:lstStyle/>
          <a:p>
            <a:pPr algn="l">
              <a:defRPr/>
            </a:pPr>
            <a:r>
              <a:rPr lang="en-GB" dirty="0" err="1" smtClean="0"/>
              <a:t>Overordnet</a:t>
            </a:r>
            <a:r>
              <a:rPr lang="en-GB" dirty="0" smtClean="0"/>
              <a:t> om </a:t>
            </a:r>
            <a:r>
              <a:rPr lang="en-GB" dirty="0" err="1" smtClean="0"/>
              <a:t>voksenansvarsloven</a:t>
            </a:r>
            <a:r>
              <a:rPr lang="en-GB" dirty="0" smtClean="0"/>
              <a:t>, </a:t>
            </a:r>
            <a:r>
              <a:rPr lang="en-GB" dirty="0" err="1" smtClean="0"/>
              <a:t>baggrund</a:t>
            </a:r>
            <a:r>
              <a:rPr lang="en-GB" dirty="0" smtClean="0"/>
              <a:t> </a:t>
            </a:r>
            <a:r>
              <a:rPr lang="en-GB" dirty="0" err="1" smtClean="0"/>
              <a:t>og</a:t>
            </a:r>
            <a:r>
              <a:rPr lang="en-GB" dirty="0" smtClean="0"/>
              <a:t> </a:t>
            </a:r>
            <a:r>
              <a:rPr lang="en-GB" dirty="0" err="1" smtClean="0"/>
              <a:t>intentioner</a:t>
            </a:r>
            <a:endParaRPr lang="en-GB" dirty="0"/>
          </a:p>
        </p:txBody>
      </p:sp>
      <p:sp>
        <p:nvSpPr>
          <p:cNvPr id="5" name="Pladsholder til diasnummer 4"/>
          <p:cNvSpPr>
            <a:spLocks noGrp="1"/>
          </p:cNvSpPr>
          <p:nvPr>
            <p:ph type="sldNum" sz="quarter" idx="12"/>
          </p:nvPr>
        </p:nvSpPr>
        <p:spPr/>
        <p:txBody>
          <a:bodyPr/>
          <a:lstStyle/>
          <a:p>
            <a:fld id="{26E3BA2D-6E44-4DE0-8826-FAD497FCA3D4}" type="slidenum">
              <a:rPr lang="da-DK" smtClean="0"/>
              <a:t>11</a:t>
            </a:fld>
            <a:endParaRPr lang="da-DK"/>
          </a:p>
        </p:txBody>
      </p:sp>
    </p:spTree>
    <p:extLst>
      <p:ext uri="{BB962C8B-B14F-4D97-AF65-F5344CB8AC3E}">
        <p14:creationId xmlns:p14="http://schemas.microsoft.com/office/powerpoint/2010/main" val="150370730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634082"/>
          </a:xfrm>
        </p:spPr>
        <p:txBody>
          <a:bodyPr>
            <a:normAutofit/>
          </a:bodyPr>
          <a:lstStyle/>
          <a:p>
            <a:pPr algn="l"/>
            <a:r>
              <a:rPr lang="da-DK" sz="2000" b="1" dirty="0" smtClean="0">
                <a:latin typeface="Arial" panose="020B0604020202020204" pitchFamily="34" charset="0"/>
                <a:cs typeface="Arial" panose="020B0604020202020204" pitchFamily="34" charset="0"/>
              </a:rPr>
              <a:t>Lovens ordlyd</a:t>
            </a:r>
            <a:endParaRPr lang="da-DK" sz="2000" b="1" dirty="0">
              <a:latin typeface="Arial" panose="020B0604020202020204" pitchFamily="34" charset="0"/>
              <a:cs typeface="Arial" panose="020B0604020202020204" pitchFamily="34" charset="0"/>
            </a:endParaRPr>
          </a:p>
        </p:txBody>
      </p:sp>
      <p:sp>
        <p:nvSpPr>
          <p:cNvPr id="4" name="Pladsholder til indhold 3"/>
          <p:cNvSpPr>
            <a:spLocks noGrp="1"/>
          </p:cNvSpPr>
          <p:nvPr>
            <p:ph idx="1"/>
          </p:nvPr>
        </p:nvSpPr>
        <p:spPr>
          <a:xfrm>
            <a:off x="467544" y="1052736"/>
            <a:ext cx="8219256" cy="5073427"/>
          </a:xfrm>
        </p:spPr>
        <p:txBody>
          <a:bodyPr>
            <a:noAutofit/>
          </a:bodyPr>
          <a:lstStyle/>
          <a:p>
            <a:pPr marL="0" indent="0" fontAlgn="t">
              <a:buNone/>
            </a:pPr>
            <a:r>
              <a:rPr lang="da-DK" sz="1800" b="1" dirty="0">
                <a:latin typeface="Arial" panose="020B0604020202020204" pitchFamily="34" charset="0"/>
                <a:cs typeface="Arial" panose="020B0604020202020204" pitchFamily="34" charset="0"/>
              </a:rPr>
              <a:t>§ 7. </a:t>
            </a:r>
            <a:endParaRPr lang="da-DK" sz="1800" b="1" dirty="0" smtClean="0">
              <a:latin typeface="Arial" panose="020B0604020202020204" pitchFamily="34" charset="0"/>
              <a:cs typeface="Arial" panose="020B0604020202020204" pitchFamily="34" charset="0"/>
            </a:endParaRPr>
          </a:p>
          <a:p>
            <a:pPr marL="0" indent="0" fontAlgn="t">
              <a:buNone/>
            </a:pPr>
            <a:r>
              <a:rPr lang="da-DK" sz="1800" b="1" dirty="0" smtClean="0">
                <a:latin typeface="Arial" panose="020B0604020202020204" pitchFamily="34" charset="0"/>
                <a:cs typeface="Arial" panose="020B0604020202020204" pitchFamily="34" charset="0"/>
              </a:rPr>
              <a:t>Stk. 1. </a:t>
            </a:r>
            <a:r>
              <a:rPr lang="da-DK" sz="1800" dirty="0" smtClean="0">
                <a:latin typeface="Arial" panose="020B0604020202020204" pitchFamily="34" charset="0"/>
                <a:cs typeface="Arial" panose="020B0604020202020204" pitchFamily="34" charset="0"/>
              </a:rPr>
              <a:t>Magtanvendelse </a:t>
            </a:r>
            <a:r>
              <a:rPr lang="da-DK" sz="1800" dirty="0">
                <a:latin typeface="Arial" panose="020B0604020202020204" pitchFamily="34" charset="0"/>
                <a:cs typeface="Arial" panose="020B0604020202020204" pitchFamily="34" charset="0"/>
              </a:rPr>
              <a:t>og andre indgreb i selvbestemmelsesretten på anbringelsessteder efter § 66, stk. 1, i lov om social service må kun ske undtagelsesvis og må aldrig erstatte omsorg og socialpædagogisk indsats.</a:t>
            </a:r>
          </a:p>
          <a:p>
            <a:pPr marL="0" indent="0" fontAlgn="t">
              <a:buNone/>
            </a:pPr>
            <a:r>
              <a:rPr lang="da-DK" sz="1800" b="1" dirty="0">
                <a:latin typeface="Arial" panose="020B0604020202020204" pitchFamily="34" charset="0"/>
                <a:cs typeface="Arial" panose="020B0604020202020204" pitchFamily="34" charset="0"/>
              </a:rPr>
              <a:t>Stk. 2. </a:t>
            </a:r>
            <a:r>
              <a:rPr lang="da-DK" sz="1800" dirty="0">
                <a:latin typeface="Arial" panose="020B0604020202020204" pitchFamily="34" charset="0"/>
                <a:cs typeface="Arial" panose="020B0604020202020204" pitchFamily="34" charset="0"/>
              </a:rPr>
              <a:t>Forud for enhver form for magtanvendelse eller andre indgreb i selvbestemmelsesretten skal plejefamilien eller personalet afsøge alle muligheder for at opnå barnets eller den unges frivillige medvirken til en nødvendig foranstaltning.</a:t>
            </a:r>
          </a:p>
          <a:p>
            <a:pPr marL="0" indent="0" fontAlgn="t">
              <a:buNone/>
            </a:pPr>
            <a:r>
              <a:rPr lang="da-DK" sz="1800" b="1" dirty="0">
                <a:latin typeface="Arial" panose="020B0604020202020204" pitchFamily="34" charset="0"/>
                <a:cs typeface="Arial" panose="020B0604020202020204" pitchFamily="34" charset="0"/>
              </a:rPr>
              <a:t>Stk. 3. </a:t>
            </a:r>
            <a:r>
              <a:rPr lang="da-DK" sz="1800" dirty="0">
                <a:latin typeface="Arial" panose="020B0604020202020204" pitchFamily="34" charset="0"/>
                <a:cs typeface="Arial" panose="020B0604020202020204" pitchFamily="34" charset="0"/>
              </a:rPr>
              <a:t>Magtanvendelse og andre indgreb i selvbestemmelsesretten skal stå i rimeligt forhold til det, der søges opnået. Er mindre indgribende foranstaltninger tilstrækkelige, skal disse anvendes.</a:t>
            </a:r>
          </a:p>
          <a:p>
            <a:pPr marL="0" indent="0" fontAlgn="t">
              <a:buNone/>
            </a:pPr>
            <a:r>
              <a:rPr lang="da-DK" sz="1800" b="1" dirty="0">
                <a:latin typeface="Arial" panose="020B0604020202020204" pitchFamily="34" charset="0"/>
                <a:cs typeface="Arial" panose="020B0604020202020204" pitchFamily="34" charset="0"/>
              </a:rPr>
              <a:t>Stk. 4. </a:t>
            </a:r>
            <a:r>
              <a:rPr lang="da-DK" sz="1800" dirty="0">
                <a:latin typeface="Arial" panose="020B0604020202020204" pitchFamily="34" charset="0"/>
                <a:cs typeface="Arial" panose="020B0604020202020204" pitchFamily="34" charset="0"/>
              </a:rPr>
              <a:t>Magtanvendelse og andre indgreb i selvbestemmelsesretten skal udøves så skånsomt og kortvarigt, som omstændighederne tillader, og med størst mulig hensyntagen til barnets eller den unges personlige integritet. Der skal endvidere i magtanvendelsen eller indgrebet tages hensyn til andre tilstedeværende, således at der ikke forvoldes unødig krænkelse eller ulempe. Fiksering og ydmygende, hånende eller anden nedværdigende behandling er ikke tilladt.</a:t>
            </a:r>
            <a:endParaRPr lang="da-DK" sz="1800" dirty="0">
              <a:effectLst/>
              <a:latin typeface="Arial" panose="020B0604020202020204" pitchFamily="34" charset="0"/>
              <a:cs typeface="Arial" panose="020B0604020202020204" pitchFamily="34" charset="0"/>
            </a:endParaRPr>
          </a:p>
        </p:txBody>
      </p:sp>
      <p:sp>
        <p:nvSpPr>
          <p:cNvPr id="3" name="Pladsholder til sidefod 2"/>
          <p:cNvSpPr>
            <a:spLocks noGrp="1"/>
          </p:cNvSpPr>
          <p:nvPr>
            <p:ph type="ftr" sz="quarter" idx="11"/>
          </p:nvPr>
        </p:nvSpPr>
        <p:spPr>
          <a:xfrm>
            <a:off x="179512" y="6309320"/>
            <a:ext cx="4536504" cy="365125"/>
          </a:xfrm>
        </p:spPr>
        <p:txBody>
          <a:bodyPr/>
          <a:lstStyle/>
          <a:p>
            <a:pPr algn="l">
              <a:defRPr/>
            </a:pPr>
            <a:r>
              <a:rPr lang="en-GB" dirty="0" err="1" smtClean="0"/>
              <a:t>Overordnet</a:t>
            </a:r>
            <a:r>
              <a:rPr lang="en-GB" dirty="0" smtClean="0"/>
              <a:t> om </a:t>
            </a:r>
            <a:r>
              <a:rPr lang="en-GB" dirty="0" err="1" smtClean="0"/>
              <a:t>voksenansvarsloven</a:t>
            </a:r>
            <a:r>
              <a:rPr lang="en-GB" dirty="0" smtClean="0"/>
              <a:t>, </a:t>
            </a:r>
            <a:r>
              <a:rPr lang="en-GB" dirty="0" err="1" smtClean="0"/>
              <a:t>baggrund</a:t>
            </a:r>
            <a:r>
              <a:rPr lang="en-GB" dirty="0" smtClean="0"/>
              <a:t> </a:t>
            </a:r>
            <a:r>
              <a:rPr lang="en-GB" dirty="0" err="1" smtClean="0"/>
              <a:t>og</a:t>
            </a:r>
            <a:r>
              <a:rPr lang="en-GB" dirty="0" smtClean="0"/>
              <a:t> </a:t>
            </a:r>
            <a:r>
              <a:rPr lang="en-GB" dirty="0" err="1" smtClean="0"/>
              <a:t>intentioner</a:t>
            </a:r>
            <a:endParaRPr lang="en-GB" dirty="0"/>
          </a:p>
        </p:txBody>
      </p:sp>
      <p:sp>
        <p:nvSpPr>
          <p:cNvPr id="5" name="Pladsholder til diasnummer 4"/>
          <p:cNvSpPr>
            <a:spLocks noGrp="1"/>
          </p:cNvSpPr>
          <p:nvPr>
            <p:ph type="sldNum" sz="quarter" idx="12"/>
          </p:nvPr>
        </p:nvSpPr>
        <p:spPr/>
        <p:txBody>
          <a:bodyPr/>
          <a:lstStyle/>
          <a:p>
            <a:fld id="{26E3BA2D-6E44-4DE0-8826-FAD497FCA3D4}" type="slidenum">
              <a:rPr lang="da-DK" smtClean="0"/>
              <a:t>12</a:t>
            </a:fld>
            <a:endParaRPr lang="da-DK"/>
          </a:p>
        </p:txBody>
      </p:sp>
    </p:spTree>
    <p:extLst>
      <p:ext uri="{BB962C8B-B14F-4D97-AF65-F5344CB8AC3E}">
        <p14:creationId xmlns:p14="http://schemas.microsoft.com/office/powerpoint/2010/main" val="16279162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1"/>
          <p:cNvSpPr>
            <a:spLocks noGrp="1"/>
          </p:cNvSpPr>
          <p:nvPr>
            <p:ph type="title"/>
          </p:nvPr>
        </p:nvSpPr>
        <p:spPr>
          <a:xfrm>
            <a:off x="450000" y="172800"/>
            <a:ext cx="5868670" cy="1162800"/>
          </a:xfrm>
        </p:spPr>
        <p:txBody>
          <a:bodyPr>
            <a:normAutofit/>
          </a:bodyPr>
          <a:lstStyle/>
          <a:p>
            <a:pPr algn="l"/>
            <a:r>
              <a:rPr lang="da-DK" sz="2000" b="1" dirty="0" smtClean="0">
                <a:latin typeface="Arial" panose="020B0604020202020204" pitchFamily="34" charset="0"/>
                <a:cs typeface="Arial" panose="020B0604020202020204" pitchFamily="34" charset="0"/>
              </a:rPr>
              <a:t>Baggrund for loven</a:t>
            </a:r>
            <a:endParaRPr lang="da-DK" sz="2000" b="1" dirty="0">
              <a:latin typeface="Arial" panose="020B0604020202020204" pitchFamily="34" charset="0"/>
              <a:cs typeface="Arial" panose="020B0604020202020204" pitchFamily="34" charset="0"/>
            </a:endParaRPr>
          </a:p>
        </p:txBody>
      </p:sp>
      <p:sp>
        <p:nvSpPr>
          <p:cNvPr id="11" name="Pladsholder til indhold 2"/>
          <p:cNvSpPr>
            <a:spLocks noGrp="1"/>
          </p:cNvSpPr>
          <p:nvPr>
            <p:ph idx="1"/>
          </p:nvPr>
        </p:nvSpPr>
        <p:spPr>
          <a:xfrm>
            <a:off x="450000" y="1600200"/>
            <a:ext cx="8229600" cy="4525963"/>
          </a:xfrm>
        </p:spPr>
        <p:txBody>
          <a:bodyPr/>
          <a:lstStyle/>
          <a:p>
            <a:pPr marL="0" indent="0">
              <a:buNone/>
            </a:pPr>
            <a:r>
              <a:rPr lang="da-DK" sz="1800" b="1" dirty="0" smtClean="0">
                <a:latin typeface="Arial" panose="020B0604020202020204" pitchFamily="34" charset="0"/>
                <a:cs typeface="Arial" panose="020B0604020202020204" pitchFamily="34" charset="0"/>
              </a:rPr>
              <a:t>Baggrund:</a:t>
            </a:r>
            <a:endParaRPr lang="da-DK" sz="1800" b="1" dirty="0">
              <a:latin typeface="Arial" panose="020B0604020202020204" pitchFamily="34" charset="0"/>
              <a:cs typeface="Arial" panose="020B0604020202020204" pitchFamily="34" charset="0"/>
            </a:endParaRPr>
          </a:p>
          <a:p>
            <a:pPr lvl="1">
              <a:buFont typeface="Arial" panose="020B0604020202020204" pitchFamily="34" charset="0"/>
              <a:buChar char="•"/>
            </a:pPr>
            <a:r>
              <a:rPr lang="da-DK" sz="1800" dirty="0" smtClean="0">
                <a:latin typeface="Arial" panose="020B0604020202020204" pitchFamily="34" charset="0"/>
                <a:cs typeface="Arial" panose="020B0604020202020204" pitchFamily="34" charset="0"/>
              </a:rPr>
              <a:t>Magtanvendelsesudvalget og udvalgets betænkning</a:t>
            </a:r>
          </a:p>
          <a:p>
            <a:pPr lvl="1">
              <a:buFont typeface="Arial" panose="020B0604020202020204" pitchFamily="34" charset="0"/>
              <a:buChar char="•"/>
            </a:pPr>
            <a:r>
              <a:rPr lang="da-DK" sz="1800" dirty="0" smtClean="0">
                <a:latin typeface="Arial" panose="020B0604020202020204" pitchFamily="34" charset="0"/>
                <a:cs typeface="Arial" panose="020B0604020202020204" pitchFamily="34" charset="0"/>
              </a:rPr>
              <a:t>Politisk aftale om ”Klare rammer for voksenansvar over for anbragte børn og unge” november 2015</a:t>
            </a:r>
          </a:p>
          <a:p>
            <a:endParaRPr lang="da-DK" dirty="0"/>
          </a:p>
          <a:p>
            <a:endParaRPr lang="da-DK" dirty="0"/>
          </a:p>
        </p:txBody>
      </p:sp>
      <p:sp>
        <p:nvSpPr>
          <p:cNvPr id="13" name="Pladsholder til sidefod 12"/>
          <p:cNvSpPr>
            <a:spLocks noGrp="1"/>
          </p:cNvSpPr>
          <p:nvPr>
            <p:ph type="ftr" sz="quarter" idx="11"/>
          </p:nvPr>
        </p:nvSpPr>
        <p:spPr>
          <a:xfrm>
            <a:off x="0" y="6381328"/>
            <a:ext cx="5868144" cy="365125"/>
          </a:xfrm>
        </p:spPr>
        <p:txBody>
          <a:bodyPr/>
          <a:lstStyle/>
          <a:p>
            <a:pPr algn="l">
              <a:defRPr/>
            </a:pPr>
            <a:r>
              <a:rPr lang="en-GB" dirty="0" err="1" smtClean="0">
                <a:latin typeface="Arial" panose="020B0604020202020204" pitchFamily="34" charset="0"/>
                <a:cs typeface="Arial" panose="020B0604020202020204" pitchFamily="34" charset="0"/>
              </a:rPr>
              <a:t>Overordnet</a:t>
            </a:r>
            <a:r>
              <a:rPr lang="en-GB" dirty="0" smtClean="0">
                <a:latin typeface="Arial" panose="020B0604020202020204" pitchFamily="34" charset="0"/>
                <a:cs typeface="Arial" panose="020B0604020202020204" pitchFamily="34" charset="0"/>
              </a:rPr>
              <a:t> om </a:t>
            </a:r>
            <a:r>
              <a:rPr lang="en-GB" dirty="0" err="1" smtClean="0">
                <a:latin typeface="Arial" panose="020B0604020202020204" pitchFamily="34" charset="0"/>
                <a:cs typeface="Arial" panose="020B0604020202020204" pitchFamily="34" charset="0"/>
              </a:rPr>
              <a:t>voksenansvarsloven</a:t>
            </a:r>
            <a:r>
              <a:rPr lang="en-GB" dirty="0" smtClean="0">
                <a:latin typeface="Arial" panose="020B0604020202020204" pitchFamily="34" charset="0"/>
                <a:cs typeface="Arial" panose="020B0604020202020204" pitchFamily="34" charset="0"/>
              </a:rPr>
              <a:t>, </a:t>
            </a:r>
            <a:r>
              <a:rPr lang="en-GB" dirty="0" err="1" smtClean="0">
                <a:latin typeface="Arial" panose="020B0604020202020204" pitchFamily="34" charset="0"/>
                <a:cs typeface="Arial" panose="020B0604020202020204" pitchFamily="34" charset="0"/>
              </a:rPr>
              <a:t>baggrund</a:t>
            </a:r>
            <a:r>
              <a:rPr lang="en-GB" dirty="0" smtClean="0">
                <a:latin typeface="Arial" panose="020B0604020202020204" pitchFamily="34" charset="0"/>
                <a:cs typeface="Arial" panose="020B0604020202020204" pitchFamily="34" charset="0"/>
              </a:rPr>
              <a:t> </a:t>
            </a:r>
            <a:r>
              <a:rPr lang="en-GB" dirty="0" err="1" smtClean="0">
                <a:latin typeface="Arial" panose="020B0604020202020204" pitchFamily="34" charset="0"/>
                <a:cs typeface="Arial" panose="020B0604020202020204" pitchFamily="34" charset="0"/>
              </a:rPr>
              <a:t>og</a:t>
            </a:r>
            <a:r>
              <a:rPr lang="en-GB" dirty="0" smtClean="0">
                <a:latin typeface="Arial" panose="020B0604020202020204" pitchFamily="34" charset="0"/>
                <a:cs typeface="Arial" panose="020B0604020202020204" pitchFamily="34" charset="0"/>
              </a:rPr>
              <a:t> </a:t>
            </a:r>
            <a:r>
              <a:rPr lang="en-GB" dirty="0" err="1" smtClean="0">
                <a:latin typeface="Arial" panose="020B0604020202020204" pitchFamily="34" charset="0"/>
                <a:cs typeface="Arial" panose="020B0604020202020204" pitchFamily="34" charset="0"/>
              </a:rPr>
              <a:t>intentioner</a:t>
            </a:r>
            <a:endParaRPr lang="en-GB" dirty="0">
              <a:latin typeface="Arial" panose="020B0604020202020204" pitchFamily="34" charset="0"/>
              <a:cs typeface="Arial" panose="020B0604020202020204" pitchFamily="34" charset="0"/>
            </a:endParaRPr>
          </a:p>
        </p:txBody>
      </p:sp>
      <p:sp>
        <p:nvSpPr>
          <p:cNvPr id="2" name="Pladsholder til diasnummer 1"/>
          <p:cNvSpPr>
            <a:spLocks noGrp="1"/>
          </p:cNvSpPr>
          <p:nvPr>
            <p:ph type="sldNum" sz="quarter" idx="12"/>
          </p:nvPr>
        </p:nvSpPr>
        <p:spPr/>
        <p:txBody>
          <a:bodyPr/>
          <a:lstStyle/>
          <a:p>
            <a:fld id="{26E3BA2D-6E44-4DE0-8826-FAD497FCA3D4}" type="slidenum">
              <a:rPr lang="da-DK" smtClean="0"/>
              <a:t>2</a:t>
            </a:fld>
            <a:endParaRPr lang="da-DK"/>
          </a:p>
        </p:txBody>
      </p:sp>
    </p:spTree>
    <p:extLst>
      <p:ext uri="{BB962C8B-B14F-4D97-AF65-F5344CB8AC3E}">
        <p14:creationId xmlns:p14="http://schemas.microsoft.com/office/powerpoint/2010/main" val="207780839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1"/>
          <p:cNvSpPr>
            <a:spLocks noGrp="1"/>
          </p:cNvSpPr>
          <p:nvPr>
            <p:ph type="title"/>
          </p:nvPr>
        </p:nvSpPr>
        <p:spPr>
          <a:xfrm>
            <a:off x="450000" y="172799"/>
            <a:ext cx="5868670" cy="1162800"/>
          </a:xfrm>
        </p:spPr>
        <p:txBody>
          <a:bodyPr>
            <a:normAutofit/>
          </a:bodyPr>
          <a:lstStyle/>
          <a:p>
            <a:pPr algn="l"/>
            <a:r>
              <a:rPr lang="da-DK" sz="2000" b="1" dirty="0" smtClean="0">
                <a:latin typeface="Arial" panose="020B0604020202020204" pitchFamily="34" charset="0"/>
                <a:cs typeface="Arial" panose="020B0604020202020204" pitchFamily="34" charset="0"/>
              </a:rPr>
              <a:t>Den politiske aftale</a:t>
            </a:r>
            <a:endParaRPr lang="da-DK" sz="2000" b="1" dirty="0">
              <a:latin typeface="Arial" panose="020B0604020202020204" pitchFamily="34" charset="0"/>
              <a:cs typeface="Arial" panose="020B0604020202020204" pitchFamily="34" charset="0"/>
            </a:endParaRPr>
          </a:p>
        </p:txBody>
      </p:sp>
      <p:sp>
        <p:nvSpPr>
          <p:cNvPr id="5" name="Pladsholder til indhold 2"/>
          <p:cNvSpPr>
            <a:spLocks noGrp="1"/>
          </p:cNvSpPr>
          <p:nvPr>
            <p:ph idx="1"/>
          </p:nvPr>
        </p:nvSpPr>
        <p:spPr>
          <a:xfrm>
            <a:off x="450000" y="1555845"/>
            <a:ext cx="8256896" cy="4466904"/>
          </a:xfrm>
        </p:spPr>
        <p:txBody>
          <a:bodyPr>
            <a:normAutofit/>
          </a:bodyPr>
          <a:lstStyle/>
          <a:p>
            <a:pPr marL="0" indent="0">
              <a:buNone/>
            </a:pPr>
            <a:r>
              <a:rPr lang="da-DK" sz="1800" dirty="0" smtClean="0">
                <a:latin typeface="Arial" panose="020B0604020202020204" pitchFamily="34" charset="0"/>
                <a:cs typeface="Arial" panose="020B0604020202020204" pitchFamily="34" charset="0"/>
              </a:rPr>
              <a:t>Tydeliggørelse </a:t>
            </a:r>
            <a:r>
              <a:rPr lang="da-DK" sz="1800" dirty="0">
                <a:latin typeface="Arial" panose="020B0604020202020204" pitchFamily="34" charset="0"/>
                <a:cs typeface="Arial" panose="020B0604020202020204" pitchFamily="34" charset="0"/>
              </a:rPr>
              <a:t>af </a:t>
            </a:r>
            <a:r>
              <a:rPr lang="da-DK" sz="1800" dirty="0" smtClean="0">
                <a:latin typeface="Arial" panose="020B0604020202020204" pitchFamily="34" charset="0"/>
                <a:cs typeface="Arial" panose="020B0604020202020204" pitchFamily="34" charset="0"/>
              </a:rPr>
              <a:t>eksisterende regler </a:t>
            </a:r>
            <a:r>
              <a:rPr lang="da-DK" sz="1800" dirty="0">
                <a:latin typeface="Arial" panose="020B0604020202020204" pitchFamily="34" charset="0"/>
                <a:cs typeface="Arial" panose="020B0604020202020204" pitchFamily="34" charset="0"/>
              </a:rPr>
              <a:t>for magtanvendelse over </a:t>
            </a:r>
            <a:r>
              <a:rPr lang="da-DK" sz="1800" dirty="0" smtClean="0">
                <a:latin typeface="Arial" panose="020B0604020202020204" pitchFamily="34" charset="0"/>
                <a:cs typeface="Arial" panose="020B0604020202020204" pitchFamily="34" charset="0"/>
              </a:rPr>
              <a:t>for anbragte </a:t>
            </a:r>
            <a:r>
              <a:rPr lang="da-DK" sz="1800" dirty="0">
                <a:latin typeface="Arial" panose="020B0604020202020204" pitchFamily="34" charset="0"/>
                <a:cs typeface="Arial" panose="020B0604020202020204" pitchFamily="34" charset="0"/>
              </a:rPr>
              <a:t>børn og </a:t>
            </a:r>
            <a:r>
              <a:rPr lang="da-DK" sz="1800" dirty="0" smtClean="0">
                <a:latin typeface="Arial" panose="020B0604020202020204" pitchFamily="34" charset="0"/>
                <a:cs typeface="Arial" panose="020B0604020202020204" pitchFamily="34" charset="0"/>
              </a:rPr>
              <a:t>unge herunder:</a:t>
            </a:r>
            <a:endParaRPr lang="da-DK" sz="1800" dirty="0">
              <a:latin typeface="Arial" panose="020B0604020202020204" pitchFamily="34" charset="0"/>
              <a:cs typeface="Arial" panose="020B0604020202020204" pitchFamily="34" charset="0"/>
            </a:endParaRPr>
          </a:p>
          <a:p>
            <a:pPr lvl="1">
              <a:buFont typeface="Arial" panose="020B0604020202020204" pitchFamily="34" charset="0"/>
              <a:buChar char="•"/>
            </a:pPr>
            <a:r>
              <a:rPr lang="da-DK" sz="1800" dirty="0" smtClean="0">
                <a:latin typeface="Arial" panose="020B0604020202020204" pitchFamily="34" charset="0"/>
                <a:cs typeface="Arial" panose="020B0604020202020204" pitchFamily="34" charset="0"/>
              </a:rPr>
              <a:t>Regler </a:t>
            </a:r>
            <a:r>
              <a:rPr lang="da-DK" sz="1800" dirty="0">
                <a:latin typeface="Arial" panose="020B0604020202020204" pitchFamily="34" charset="0"/>
                <a:cs typeface="Arial" panose="020B0604020202020204" pitchFamily="34" charset="0"/>
              </a:rPr>
              <a:t>om voksenansvar og adgangen til at </a:t>
            </a:r>
            <a:r>
              <a:rPr lang="da-DK" sz="1800" dirty="0" smtClean="0">
                <a:latin typeface="Arial" panose="020B0604020202020204" pitchFamily="34" charset="0"/>
                <a:cs typeface="Arial" panose="020B0604020202020204" pitchFamily="34" charset="0"/>
              </a:rPr>
              <a:t>foretage indgreb </a:t>
            </a:r>
            <a:r>
              <a:rPr lang="da-DK" sz="1800" dirty="0">
                <a:latin typeface="Arial" panose="020B0604020202020204" pitchFamily="34" charset="0"/>
                <a:cs typeface="Arial" panose="020B0604020202020204" pitchFamily="34" charset="0"/>
              </a:rPr>
              <a:t>som led i den daglige </a:t>
            </a:r>
            <a:r>
              <a:rPr lang="da-DK" sz="1800" dirty="0" smtClean="0">
                <a:latin typeface="Arial" panose="020B0604020202020204" pitchFamily="34" charset="0"/>
                <a:cs typeface="Arial" panose="020B0604020202020204" pitchFamily="34" charset="0"/>
              </a:rPr>
              <a:t>omsorg</a:t>
            </a:r>
            <a:endParaRPr lang="da-DK" sz="1800" dirty="0">
              <a:latin typeface="Arial" panose="020B0604020202020204" pitchFamily="34" charset="0"/>
              <a:cs typeface="Arial" panose="020B0604020202020204" pitchFamily="34" charset="0"/>
            </a:endParaRPr>
          </a:p>
          <a:p>
            <a:pPr lvl="1">
              <a:buFont typeface="Arial" panose="020B0604020202020204" pitchFamily="34" charset="0"/>
              <a:buChar char="•"/>
            </a:pPr>
            <a:r>
              <a:rPr lang="da-DK" sz="1800" dirty="0" smtClean="0">
                <a:latin typeface="Arial" panose="020B0604020202020204" pitchFamily="34" charset="0"/>
                <a:cs typeface="Arial" panose="020B0604020202020204" pitchFamily="34" charset="0"/>
              </a:rPr>
              <a:t>Lovfæstelse </a:t>
            </a:r>
            <a:r>
              <a:rPr lang="da-DK" sz="1800" dirty="0">
                <a:latin typeface="Arial" panose="020B0604020202020204" pitchFamily="34" charset="0"/>
                <a:cs typeface="Arial" panose="020B0604020202020204" pitchFamily="34" charset="0"/>
              </a:rPr>
              <a:t>af adgangen til at fastsætte en </a:t>
            </a:r>
            <a:r>
              <a:rPr lang="da-DK" sz="1800" dirty="0" smtClean="0">
                <a:latin typeface="Arial" panose="020B0604020202020204" pitchFamily="34" charset="0"/>
                <a:cs typeface="Arial" panose="020B0604020202020204" pitchFamily="34" charset="0"/>
              </a:rPr>
              <a:t>husorden</a:t>
            </a:r>
            <a:endParaRPr lang="da-DK" sz="1800" dirty="0">
              <a:latin typeface="Arial" panose="020B0604020202020204" pitchFamily="34" charset="0"/>
              <a:cs typeface="Arial" panose="020B0604020202020204" pitchFamily="34" charset="0"/>
            </a:endParaRPr>
          </a:p>
          <a:p>
            <a:pPr lvl="1">
              <a:buFont typeface="Arial" panose="020B0604020202020204" pitchFamily="34" charset="0"/>
              <a:buChar char="•"/>
            </a:pPr>
            <a:r>
              <a:rPr lang="da-DK" sz="1800" dirty="0" smtClean="0">
                <a:latin typeface="Arial" panose="020B0604020202020204" pitchFamily="34" charset="0"/>
                <a:cs typeface="Arial" panose="020B0604020202020204" pitchFamily="34" charset="0"/>
              </a:rPr>
              <a:t>Videreførelse </a:t>
            </a:r>
            <a:r>
              <a:rPr lang="da-DK" sz="1800" dirty="0">
                <a:latin typeface="Arial" panose="020B0604020202020204" pitchFamily="34" charset="0"/>
                <a:cs typeface="Arial" panose="020B0604020202020204" pitchFamily="34" charset="0"/>
              </a:rPr>
              <a:t>og præcisering af eksisterende </a:t>
            </a:r>
            <a:r>
              <a:rPr lang="da-DK" sz="1800" dirty="0" smtClean="0">
                <a:latin typeface="Arial" panose="020B0604020202020204" pitchFamily="34" charset="0"/>
                <a:cs typeface="Arial" panose="020B0604020202020204" pitchFamily="34" charset="0"/>
              </a:rPr>
              <a:t>regler om </a:t>
            </a:r>
            <a:r>
              <a:rPr lang="da-DK" sz="1800" dirty="0">
                <a:latin typeface="Arial" panose="020B0604020202020204" pitchFamily="34" charset="0"/>
                <a:cs typeface="Arial" panose="020B0604020202020204" pitchFamily="34" charset="0"/>
              </a:rPr>
              <a:t>magtanvendelse og andre indgreb i </a:t>
            </a:r>
            <a:r>
              <a:rPr lang="da-DK" sz="1800" dirty="0" smtClean="0">
                <a:latin typeface="Arial" panose="020B0604020202020204" pitchFamily="34" charset="0"/>
                <a:cs typeface="Arial" panose="020B0604020202020204" pitchFamily="34" charset="0"/>
              </a:rPr>
              <a:t>selvbestemmelsesretten over </a:t>
            </a:r>
            <a:r>
              <a:rPr lang="da-DK" sz="1800" dirty="0">
                <a:latin typeface="Arial" panose="020B0604020202020204" pitchFamily="34" charset="0"/>
                <a:cs typeface="Arial" panose="020B0604020202020204" pitchFamily="34" charset="0"/>
              </a:rPr>
              <a:t>for anbragte børn og </a:t>
            </a:r>
            <a:r>
              <a:rPr lang="da-DK" sz="1800" dirty="0" smtClean="0">
                <a:latin typeface="Arial" panose="020B0604020202020204" pitchFamily="34" charset="0"/>
                <a:cs typeface="Arial" panose="020B0604020202020204" pitchFamily="34" charset="0"/>
              </a:rPr>
              <a:t>unge</a:t>
            </a:r>
            <a:endParaRPr lang="da-DK" sz="1800" dirty="0">
              <a:latin typeface="Arial" panose="020B0604020202020204" pitchFamily="34" charset="0"/>
              <a:cs typeface="Arial" panose="020B0604020202020204" pitchFamily="34" charset="0"/>
            </a:endParaRPr>
          </a:p>
          <a:p>
            <a:pPr lvl="1">
              <a:buFont typeface="Arial" panose="020B0604020202020204" pitchFamily="34" charset="0"/>
              <a:buChar char="•"/>
            </a:pPr>
            <a:r>
              <a:rPr lang="da-DK" sz="1800" dirty="0">
                <a:latin typeface="Arial" panose="020B0604020202020204" pitchFamily="34" charset="0"/>
                <a:cs typeface="Arial" panose="020B0604020202020204" pitchFamily="34" charset="0"/>
              </a:rPr>
              <a:t>H</a:t>
            </a:r>
            <a:r>
              <a:rPr lang="da-DK" sz="1800" dirty="0" smtClean="0">
                <a:latin typeface="Arial" panose="020B0604020202020204" pitchFamily="34" charset="0"/>
                <a:cs typeface="Arial" panose="020B0604020202020204" pitchFamily="34" charset="0"/>
              </a:rPr>
              <a:t>jemmel </a:t>
            </a:r>
            <a:r>
              <a:rPr lang="da-DK" sz="1800" dirty="0">
                <a:latin typeface="Arial" panose="020B0604020202020204" pitchFamily="34" charset="0"/>
                <a:cs typeface="Arial" panose="020B0604020202020204" pitchFamily="34" charset="0"/>
              </a:rPr>
              <a:t>til anvendelse af </a:t>
            </a:r>
            <a:r>
              <a:rPr lang="da-DK" sz="1800" dirty="0" smtClean="0">
                <a:latin typeface="Arial" panose="020B0604020202020204" pitchFamily="34" charset="0"/>
                <a:cs typeface="Arial" panose="020B0604020202020204" pitchFamily="34" charset="0"/>
              </a:rPr>
              <a:t>rusmiddeltest med samtykke</a:t>
            </a:r>
            <a:endParaRPr lang="da-DK" sz="1800" dirty="0">
              <a:latin typeface="Arial" panose="020B0604020202020204" pitchFamily="34" charset="0"/>
              <a:cs typeface="Arial" panose="020B0604020202020204" pitchFamily="34" charset="0"/>
            </a:endParaRPr>
          </a:p>
          <a:p>
            <a:pPr marL="0" indent="0">
              <a:buNone/>
            </a:pPr>
            <a:endParaRPr lang="da-DK" sz="1800" dirty="0">
              <a:latin typeface="Arial" panose="020B0604020202020204" pitchFamily="34" charset="0"/>
              <a:cs typeface="Arial" panose="020B0604020202020204" pitchFamily="34" charset="0"/>
            </a:endParaRPr>
          </a:p>
        </p:txBody>
      </p:sp>
      <p:sp>
        <p:nvSpPr>
          <p:cNvPr id="2" name="Pladsholder til sidefod 1"/>
          <p:cNvSpPr>
            <a:spLocks noGrp="1"/>
          </p:cNvSpPr>
          <p:nvPr>
            <p:ph type="ftr" sz="quarter" idx="11"/>
          </p:nvPr>
        </p:nvSpPr>
        <p:spPr>
          <a:xfrm>
            <a:off x="0" y="6309320"/>
            <a:ext cx="5076056" cy="365125"/>
          </a:xfrm>
        </p:spPr>
        <p:txBody>
          <a:bodyPr/>
          <a:lstStyle/>
          <a:p>
            <a:pPr algn="l">
              <a:defRPr/>
            </a:pPr>
            <a:r>
              <a:rPr lang="en-GB" dirty="0" err="1" smtClean="0"/>
              <a:t>Overordnet</a:t>
            </a:r>
            <a:r>
              <a:rPr lang="en-GB" dirty="0" smtClean="0"/>
              <a:t> om </a:t>
            </a:r>
            <a:r>
              <a:rPr lang="en-GB" dirty="0" err="1" smtClean="0"/>
              <a:t>voksenansvarsloven</a:t>
            </a:r>
            <a:r>
              <a:rPr lang="en-GB" dirty="0" smtClean="0"/>
              <a:t>, </a:t>
            </a:r>
            <a:r>
              <a:rPr lang="en-GB" dirty="0" err="1" smtClean="0"/>
              <a:t>baggrund</a:t>
            </a:r>
            <a:r>
              <a:rPr lang="en-GB" dirty="0" smtClean="0"/>
              <a:t> </a:t>
            </a:r>
            <a:r>
              <a:rPr lang="en-GB" dirty="0" err="1" smtClean="0"/>
              <a:t>og</a:t>
            </a:r>
            <a:r>
              <a:rPr lang="en-GB" dirty="0" smtClean="0"/>
              <a:t> </a:t>
            </a:r>
            <a:r>
              <a:rPr lang="en-GB" dirty="0" err="1" smtClean="0"/>
              <a:t>intentioner</a:t>
            </a:r>
            <a:endParaRPr lang="en-GB" dirty="0"/>
          </a:p>
        </p:txBody>
      </p:sp>
      <p:sp>
        <p:nvSpPr>
          <p:cNvPr id="4" name="Pladsholder til diasnummer 3"/>
          <p:cNvSpPr>
            <a:spLocks noGrp="1"/>
          </p:cNvSpPr>
          <p:nvPr>
            <p:ph type="sldNum" sz="quarter" idx="12"/>
          </p:nvPr>
        </p:nvSpPr>
        <p:spPr/>
        <p:txBody>
          <a:bodyPr/>
          <a:lstStyle/>
          <a:p>
            <a:fld id="{26E3BA2D-6E44-4DE0-8826-FAD497FCA3D4}" type="slidenum">
              <a:rPr lang="da-DK" smtClean="0"/>
              <a:t>3</a:t>
            </a:fld>
            <a:endParaRPr lang="da-DK"/>
          </a:p>
        </p:txBody>
      </p:sp>
    </p:spTree>
    <p:extLst>
      <p:ext uri="{BB962C8B-B14F-4D97-AF65-F5344CB8AC3E}">
        <p14:creationId xmlns:p14="http://schemas.microsoft.com/office/powerpoint/2010/main" val="40652919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8"/>
          <p:cNvSpPr>
            <a:spLocks noGrp="1"/>
          </p:cNvSpPr>
          <p:nvPr>
            <p:ph type="title"/>
          </p:nvPr>
        </p:nvSpPr>
        <p:spPr>
          <a:xfrm>
            <a:off x="450000" y="172800"/>
            <a:ext cx="5868670" cy="1162800"/>
          </a:xfrm>
        </p:spPr>
        <p:txBody>
          <a:bodyPr>
            <a:normAutofit/>
          </a:bodyPr>
          <a:lstStyle/>
          <a:p>
            <a:pPr algn="l"/>
            <a:r>
              <a:rPr lang="da-DK" sz="2000" b="1" dirty="0" smtClean="0">
                <a:latin typeface="Arial" panose="020B0604020202020204" pitchFamily="34" charset="0"/>
                <a:cs typeface="Arial" panose="020B0604020202020204" pitchFamily="34" charset="0"/>
              </a:rPr>
              <a:t>Den politiske aftale</a:t>
            </a:r>
            <a:endParaRPr lang="da-DK" sz="2000" b="1" dirty="0">
              <a:latin typeface="Arial" panose="020B0604020202020204" pitchFamily="34" charset="0"/>
              <a:cs typeface="Arial" panose="020B0604020202020204" pitchFamily="34" charset="0"/>
            </a:endParaRPr>
          </a:p>
        </p:txBody>
      </p:sp>
      <p:sp>
        <p:nvSpPr>
          <p:cNvPr id="5" name="Pladsholder til indhold 2"/>
          <p:cNvSpPr>
            <a:spLocks noGrp="1"/>
          </p:cNvSpPr>
          <p:nvPr>
            <p:ph idx="1"/>
          </p:nvPr>
        </p:nvSpPr>
        <p:spPr>
          <a:xfrm>
            <a:off x="450000" y="1052736"/>
            <a:ext cx="8244000" cy="4729665"/>
          </a:xfrm>
        </p:spPr>
        <p:txBody>
          <a:bodyPr>
            <a:normAutofit/>
          </a:bodyPr>
          <a:lstStyle/>
          <a:p>
            <a:pPr marL="0" indent="0">
              <a:buNone/>
            </a:pPr>
            <a:r>
              <a:rPr lang="da-DK" sz="1800" b="1" dirty="0" smtClean="0">
                <a:latin typeface="Arial" panose="020B0604020202020204" pitchFamily="34" charset="0"/>
                <a:cs typeface="Arial" panose="020B0604020202020204" pitchFamily="34" charset="0"/>
              </a:rPr>
              <a:t>Udvidelse af adgangen til at anvende magt over for anbragte børn og unge:</a:t>
            </a:r>
          </a:p>
          <a:p>
            <a:pPr lvl="1">
              <a:buFont typeface="Arial" panose="020B0604020202020204" pitchFamily="34" charset="0"/>
              <a:buChar char="•"/>
            </a:pPr>
            <a:r>
              <a:rPr lang="da-DK" sz="1800" dirty="0">
                <a:latin typeface="Arial" panose="020B0604020202020204" pitchFamily="34" charset="0"/>
                <a:cs typeface="Arial" panose="020B0604020202020204" pitchFamily="34" charset="0"/>
              </a:rPr>
              <a:t>P</a:t>
            </a:r>
            <a:r>
              <a:rPr lang="da-DK" sz="1800" dirty="0" smtClean="0">
                <a:latin typeface="Arial" panose="020B0604020202020204" pitchFamily="34" charset="0"/>
                <a:cs typeface="Arial" panose="020B0604020202020204" pitchFamily="34" charset="0"/>
              </a:rPr>
              <a:t>ersonalet på interne skoler får i et vist omfang samme beføjelser som det øvrige personale på stedet</a:t>
            </a:r>
          </a:p>
          <a:p>
            <a:pPr lvl="1">
              <a:buFont typeface="Arial" panose="020B0604020202020204" pitchFamily="34" charset="0"/>
              <a:buChar char="•"/>
            </a:pPr>
            <a:r>
              <a:rPr lang="da-DK" sz="1800" dirty="0" smtClean="0">
                <a:latin typeface="Arial" panose="020B0604020202020204" pitchFamily="34" charset="0"/>
                <a:cs typeface="Arial" panose="020B0604020202020204" pitchFamily="34" charset="0"/>
              </a:rPr>
              <a:t>Hjemmel til afværgehjælp for kommunale plejefamilier samt personale på institutioner og opholdssteder, så det kan afværges, at barnet eller den unge gør skade på genstande</a:t>
            </a:r>
          </a:p>
          <a:p>
            <a:pPr lvl="1">
              <a:buFont typeface="Arial" panose="020B0604020202020204" pitchFamily="34" charset="0"/>
              <a:buChar char="•"/>
            </a:pPr>
            <a:r>
              <a:rPr lang="da-DK" sz="1800" dirty="0" smtClean="0">
                <a:latin typeface="Arial" panose="020B0604020202020204" pitchFamily="34" charset="0"/>
                <a:cs typeface="Arial" panose="020B0604020202020204" pitchFamily="34" charset="0"/>
              </a:rPr>
              <a:t>Hjemmel til at medarbejdere på opholdssteder og institutioner kan tilbageføre et barn eller en ung, der rømmer, når der vurderes at være en risiko for, at barnet eller den unge vil skade sig selv eller andre</a:t>
            </a:r>
          </a:p>
          <a:p>
            <a:pPr lvl="1">
              <a:buFont typeface="Arial" panose="020B0604020202020204" pitchFamily="34" charset="0"/>
              <a:buChar char="•"/>
            </a:pPr>
            <a:r>
              <a:rPr lang="da-DK" sz="1800" dirty="0" smtClean="0">
                <a:latin typeface="Arial" panose="020B0604020202020204" pitchFamily="34" charset="0"/>
                <a:cs typeface="Arial" panose="020B0604020202020204" pitchFamily="34" charset="0"/>
              </a:rPr>
              <a:t>Udvidelse af muligheden for at kunne tilbageholde et barn eller en ung på et opholdssted eller en døgninstitution under et anbringelsesforløb</a:t>
            </a:r>
          </a:p>
          <a:p>
            <a:pPr lvl="1">
              <a:buFont typeface="Arial" panose="020B0604020202020204" pitchFamily="34" charset="0"/>
              <a:buChar char="•"/>
            </a:pPr>
            <a:r>
              <a:rPr lang="da-DK" sz="1800" dirty="0" smtClean="0">
                <a:latin typeface="Arial" panose="020B0604020202020204" pitchFamily="34" charset="0"/>
                <a:cs typeface="Arial" panose="020B0604020202020204" pitchFamily="34" charset="0"/>
              </a:rPr>
              <a:t>Udvidelse af adgangen til at der ved  undersøgelser i forbindelse med anbringelse, fravær og besøg på sikrede institutioner, også kan ske undersøgelse af barnet eller den unges person</a:t>
            </a:r>
          </a:p>
        </p:txBody>
      </p:sp>
      <p:sp>
        <p:nvSpPr>
          <p:cNvPr id="2" name="Pladsholder til sidefod 1"/>
          <p:cNvSpPr>
            <a:spLocks noGrp="1"/>
          </p:cNvSpPr>
          <p:nvPr>
            <p:ph type="ftr" sz="quarter" idx="11"/>
          </p:nvPr>
        </p:nvSpPr>
        <p:spPr>
          <a:xfrm>
            <a:off x="107504" y="6381328"/>
            <a:ext cx="5832648" cy="365125"/>
          </a:xfrm>
        </p:spPr>
        <p:txBody>
          <a:bodyPr/>
          <a:lstStyle/>
          <a:p>
            <a:pPr algn="l">
              <a:defRPr/>
            </a:pPr>
            <a:r>
              <a:rPr lang="en-GB" dirty="0" err="1" smtClean="0"/>
              <a:t>Overordnet</a:t>
            </a:r>
            <a:r>
              <a:rPr lang="en-GB" dirty="0" smtClean="0"/>
              <a:t> om </a:t>
            </a:r>
            <a:r>
              <a:rPr lang="en-GB" dirty="0" err="1" smtClean="0"/>
              <a:t>voksenansvarsloven</a:t>
            </a:r>
            <a:r>
              <a:rPr lang="en-GB" dirty="0" smtClean="0"/>
              <a:t>, </a:t>
            </a:r>
            <a:r>
              <a:rPr lang="en-GB" dirty="0" err="1" smtClean="0"/>
              <a:t>baggrund</a:t>
            </a:r>
            <a:r>
              <a:rPr lang="en-GB" dirty="0" smtClean="0"/>
              <a:t> </a:t>
            </a:r>
            <a:r>
              <a:rPr lang="en-GB" dirty="0" err="1" smtClean="0"/>
              <a:t>og</a:t>
            </a:r>
            <a:r>
              <a:rPr lang="en-GB" dirty="0" smtClean="0"/>
              <a:t> </a:t>
            </a:r>
            <a:r>
              <a:rPr lang="en-GB" dirty="0" err="1" smtClean="0"/>
              <a:t>intentioner</a:t>
            </a:r>
            <a:endParaRPr lang="en-GB" dirty="0"/>
          </a:p>
        </p:txBody>
      </p:sp>
      <p:sp>
        <p:nvSpPr>
          <p:cNvPr id="4" name="Pladsholder til diasnummer 3"/>
          <p:cNvSpPr>
            <a:spLocks noGrp="1"/>
          </p:cNvSpPr>
          <p:nvPr>
            <p:ph type="sldNum" sz="quarter" idx="12"/>
          </p:nvPr>
        </p:nvSpPr>
        <p:spPr/>
        <p:txBody>
          <a:bodyPr/>
          <a:lstStyle/>
          <a:p>
            <a:fld id="{26E3BA2D-6E44-4DE0-8826-FAD497FCA3D4}" type="slidenum">
              <a:rPr lang="da-DK" smtClean="0"/>
              <a:t>4</a:t>
            </a:fld>
            <a:endParaRPr lang="da-DK"/>
          </a:p>
        </p:txBody>
      </p:sp>
    </p:spTree>
    <p:extLst>
      <p:ext uri="{BB962C8B-B14F-4D97-AF65-F5344CB8AC3E}">
        <p14:creationId xmlns:p14="http://schemas.microsoft.com/office/powerpoint/2010/main" val="40652919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1"/>
          <p:cNvSpPr>
            <a:spLocks noGrp="1"/>
          </p:cNvSpPr>
          <p:nvPr>
            <p:ph type="title"/>
          </p:nvPr>
        </p:nvSpPr>
        <p:spPr>
          <a:xfrm>
            <a:off x="450000" y="172800"/>
            <a:ext cx="6042842" cy="1071368"/>
          </a:xfrm>
        </p:spPr>
        <p:txBody>
          <a:bodyPr>
            <a:normAutofit/>
          </a:bodyPr>
          <a:lstStyle/>
          <a:p>
            <a:pPr algn="l"/>
            <a:r>
              <a:rPr lang="da-DK" sz="2000" b="1" dirty="0" smtClean="0">
                <a:latin typeface="Arial" panose="020B0604020202020204" pitchFamily="34" charset="0"/>
                <a:cs typeface="Arial" panose="020B0604020202020204" pitchFamily="34" charset="0"/>
              </a:rPr>
              <a:t>Lov om voksenansvar</a:t>
            </a:r>
            <a:endParaRPr lang="da-DK" sz="2000" b="1" dirty="0">
              <a:latin typeface="Arial" panose="020B0604020202020204" pitchFamily="34" charset="0"/>
              <a:cs typeface="Arial" panose="020B0604020202020204" pitchFamily="34" charset="0"/>
            </a:endParaRPr>
          </a:p>
        </p:txBody>
      </p:sp>
      <p:sp>
        <p:nvSpPr>
          <p:cNvPr id="5" name="Pladsholder til indhold 2"/>
          <p:cNvSpPr>
            <a:spLocks noGrp="1"/>
          </p:cNvSpPr>
          <p:nvPr>
            <p:ph idx="1"/>
          </p:nvPr>
        </p:nvSpPr>
        <p:spPr>
          <a:xfrm>
            <a:off x="460475" y="1561076"/>
            <a:ext cx="8243888" cy="4603186"/>
          </a:xfrm>
        </p:spPr>
        <p:txBody>
          <a:bodyPr>
            <a:normAutofit/>
          </a:bodyPr>
          <a:lstStyle/>
          <a:p>
            <a:pPr marL="0" indent="0">
              <a:buNone/>
            </a:pPr>
            <a:r>
              <a:rPr lang="da-DK" sz="1800" dirty="0" smtClean="0">
                <a:solidFill>
                  <a:schemeClr val="tx1"/>
                </a:solidFill>
                <a:latin typeface="Arial" panose="020B0604020202020204" pitchFamily="34" charset="0"/>
                <a:cs typeface="Arial" panose="020B0604020202020204" pitchFamily="34" charset="0"/>
              </a:rPr>
              <a:t>Kap. 1. Lovens </a:t>
            </a:r>
            <a:r>
              <a:rPr lang="da-DK" sz="1800" dirty="0">
                <a:solidFill>
                  <a:schemeClr val="tx1"/>
                </a:solidFill>
                <a:latin typeface="Arial" panose="020B0604020202020204" pitchFamily="34" charset="0"/>
                <a:cs typeface="Arial" panose="020B0604020202020204" pitchFamily="34" charset="0"/>
              </a:rPr>
              <a:t>formål, anvendelsesområde og </a:t>
            </a:r>
            <a:r>
              <a:rPr lang="da-DK" sz="1800" dirty="0" smtClean="0">
                <a:solidFill>
                  <a:schemeClr val="tx1"/>
                </a:solidFill>
                <a:latin typeface="Arial" panose="020B0604020202020204" pitchFamily="34" charset="0"/>
                <a:cs typeface="Arial" panose="020B0604020202020204" pitchFamily="34" charset="0"/>
              </a:rPr>
              <a:t>voksenansvar</a:t>
            </a:r>
          </a:p>
          <a:p>
            <a:pPr marL="0" indent="0">
              <a:buNone/>
            </a:pPr>
            <a:r>
              <a:rPr lang="da-DK" sz="1800" dirty="0" smtClean="0">
                <a:solidFill>
                  <a:schemeClr val="tx1"/>
                </a:solidFill>
                <a:latin typeface="Arial" panose="020B0604020202020204" pitchFamily="34" charset="0"/>
                <a:cs typeface="Arial" panose="020B0604020202020204" pitchFamily="34" charset="0"/>
              </a:rPr>
              <a:t>Kap. 2. Rammer for ophold på anbringelsessteder:  </a:t>
            </a:r>
          </a:p>
          <a:p>
            <a:pPr lvl="1">
              <a:buFont typeface="Arial" charset="0"/>
              <a:buChar char="•"/>
            </a:pPr>
            <a:r>
              <a:rPr lang="da-DK" sz="1800" dirty="0" smtClean="0">
                <a:solidFill>
                  <a:schemeClr val="tx1"/>
                </a:solidFill>
                <a:latin typeface="Arial" panose="020B0604020202020204" pitchFamily="34" charset="0"/>
                <a:cs typeface="Arial" panose="020B0604020202020204" pitchFamily="34" charset="0"/>
              </a:rPr>
              <a:t>Husorden</a:t>
            </a:r>
            <a:endParaRPr lang="da-DK" sz="1800" dirty="0">
              <a:solidFill>
                <a:schemeClr val="tx1"/>
              </a:solidFill>
              <a:latin typeface="Arial" panose="020B0604020202020204" pitchFamily="34" charset="0"/>
              <a:cs typeface="Arial" panose="020B0604020202020204" pitchFamily="34" charset="0"/>
            </a:endParaRPr>
          </a:p>
          <a:p>
            <a:pPr lvl="1">
              <a:buFont typeface="Arial" charset="0"/>
              <a:buChar char="•"/>
            </a:pPr>
            <a:r>
              <a:rPr lang="da-DK" sz="1800" dirty="0">
                <a:solidFill>
                  <a:schemeClr val="tx1"/>
                </a:solidFill>
                <a:latin typeface="Arial" panose="020B0604020202020204" pitchFamily="34" charset="0"/>
                <a:cs typeface="Arial" panose="020B0604020202020204" pitchFamily="34" charset="0"/>
              </a:rPr>
              <a:t>R</a:t>
            </a:r>
            <a:r>
              <a:rPr lang="da-DK" sz="1800" dirty="0" smtClean="0">
                <a:solidFill>
                  <a:schemeClr val="tx1"/>
                </a:solidFill>
                <a:latin typeface="Arial" panose="020B0604020202020204" pitchFamily="34" charset="0"/>
                <a:cs typeface="Arial" panose="020B0604020202020204" pitchFamily="34" charset="0"/>
              </a:rPr>
              <a:t>usmiddeltest </a:t>
            </a:r>
          </a:p>
          <a:p>
            <a:pPr lvl="1">
              <a:buFont typeface="Arial" charset="0"/>
              <a:buChar char="•"/>
            </a:pPr>
            <a:r>
              <a:rPr lang="da-DK" sz="1800" dirty="0" smtClean="0">
                <a:solidFill>
                  <a:schemeClr val="tx1"/>
                </a:solidFill>
                <a:latin typeface="Arial" panose="020B0604020202020204" pitchFamily="34" charset="0"/>
                <a:cs typeface="Arial" panose="020B0604020202020204" pitchFamily="34" charset="0"/>
              </a:rPr>
              <a:t>Fysisk guidning</a:t>
            </a:r>
            <a:endParaRPr lang="da-DK" sz="1800" dirty="0">
              <a:solidFill>
                <a:schemeClr val="tx1"/>
              </a:solidFill>
              <a:latin typeface="Arial" panose="020B0604020202020204" pitchFamily="34" charset="0"/>
              <a:cs typeface="Arial" panose="020B0604020202020204" pitchFamily="34" charset="0"/>
            </a:endParaRPr>
          </a:p>
          <a:p>
            <a:pPr marL="0" indent="0">
              <a:buNone/>
            </a:pPr>
            <a:r>
              <a:rPr lang="da-DK" sz="1800" dirty="0" smtClean="0">
                <a:solidFill>
                  <a:schemeClr val="tx1"/>
                </a:solidFill>
                <a:latin typeface="Arial" panose="020B0604020202020204" pitchFamily="34" charset="0"/>
                <a:cs typeface="Arial" panose="020B0604020202020204" pitchFamily="34" charset="0"/>
              </a:rPr>
              <a:t>Kap. 3. Magtanvendelse </a:t>
            </a:r>
            <a:r>
              <a:rPr lang="da-DK" sz="1800" dirty="0">
                <a:solidFill>
                  <a:schemeClr val="tx1"/>
                </a:solidFill>
                <a:latin typeface="Arial" panose="020B0604020202020204" pitchFamily="34" charset="0"/>
                <a:cs typeface="Arial" panose="020B0604020202020204" pitchFamily="34" charset="0"/>
              </a:rPr>
              <a:t>og andre indgreb i </a:t>
            </a:r>
            <a:r>
              <a:rPr lang="da-DK" sz="1800" dirty="0" smtClean="0">
                <a:solidFill>
                  <a:schemeClr val="tx1"/>
                </a:solidFill>
                <a:latin typeface="Arial" panose="020B0604020202020204" pitchFamily="34" charset="0"/>
                <a:cs typeface="Arial" panose="020B0604020202020204" pitchFamily="34" charset="0"/>
              </a:rPr>
              <a:t>selvbestemmelsesretten: </a:t>
            </a:r>
          </a:p>
          <a:p>
            <a:pPr lvl="1">
              <a:buFont typeface="Arial" panose="020B0604020202020204" pitchFamily="34" charset="0"/>
              <a:buChar char="•"/>
            </a:pPr>
            <a:r>
              <a:rPr lang="da-DK" sz="1800" dirty="0" smtClean="0">
                <a:solidFill>
                  <a:schemeClr val="tx1"/>
                </a:solidFill>
                <a:latin typeface="Arial" panose="020B0604020202020204" pitchFamily="34" charset="0"/>
                <a:cs typeface="Arial" panose="020B0604020202020204" pitchFamily="34" charset="0"/>
              </a:rPr>
              <a:t>Generelle principper</a:t>
            </a:r>
          </a:p>
          <a:p>
            <a:pPr lvl="1">
              <a:buFont typeface="Arial" panose="020B0604020202020204" pitchFamily="34" charset="0"/>
              <a:buChar char="•"/>
            </a:pPr>
            <a:r>
              <a:rPr lang="da-DK" sz="1800" dirty="0" smtClean="0">
                <a:solidFill>
                  <a:schemeClr val="tx1"/>
                </a:solidFill>
                <a:latin typeface="Arial" panose="020B0604020202020204" pitchFamily="34" charset="0"/>
                <a:cs typeface="Arial" panose="020B0604020202020204" pitchFamily="34" charset="0"/>
              </a:rPr>
              <a:t>Afværgehjælp </a:t>
            </a:r>
            <a:r>
              <a:rPr lang="da-DK" sz="1800" dirty="0">
                <a:solidFill>
                  <a:schemeClr val="tx1"/>
                </a:solidFill>
                <a:latin typeface="Arial" panose="020B0604020202020204" pitchFamily="34" charset="0"/>
                <a:cs typeface="Arial" panose="020B0604020202020204" pitchFamily="34" charset="0"/>
              </a:rPr>
              <a:t>og fysisk </a:t>
            </a:r>
            <a:r>
              <a:rPr lang="da-DK" sz="1800" dirty="0" smtClean="0">
                <a:solidFill>
                  <a:schemeClr val="tx1"/>
                </a:solidFill>
                <a:latin typeface="Arial" panose="020B0604020202020204" pitchFamily="34" charset="0"/>
                <a:cs typeface="Arial" panose="020B0604020202020204" pitchFamily="34" charset="0"/>
              </a:rPr>
              <a:t>magtanvendelse </a:t>
            </a:r>
          </a:p>
          <a:p>
            <a:pPr lvl="1">
              <a:buFont typeface="Arial" panose="020B0604020202020204" pitchFamily="34" charset="0"/>
              <a:buChar char="•"/>
            </a:pPr>
            <a:r>
              <a:rPr lang="da-DK" sz="1800" dirty="0" smtClean="0">
                <a:solidFill>
                  <a:schemeClr val="tx1"/>
                </a:solidFill>
                <a:latin typeface="Arial" panose="020B0604020202020204" pitchFamily="34" charset="0"/>
                <a:cs typeface="Arial" panose="020B0604020202020204" pitchFamily="34" charset="0"/>
              </a:rPr>
              <a:t>Indgreb </a:t>
            </a:r>
            <a:r>
              <a:rPr lang="da-DK" sz="1800" dirty="0">
                <a:solidFill>
                  <a:schemeClr val="tx1"/>
                </a:solidFill>
                <a:latin typeface="Arial" panose="020B0604020202020204" pitchFamily="34" charset="0"/>
                <a:cs typeface="Arial" panose="020B0604020202020204" pitchFamily="34" charset="0"/>
              </a:rPr>
              <a:t>i </a:t>
            </a:r>
            <a:r>
              <a:rPr lang="da-DK" sz="1800" dirty="0" smtClean="0">
                <a:solidFill>
                  <a:schemeClr val="tx1"/>
                </a:solidFill>
                <a:latin typeface="Arial" panose="020B0604020202020204" pitchFamily="34" charset="0"/>
                <a:cs typeface="Arial" panose="020B0604020202020204" pitchFamily="34" charset="0"/>
              </a:rPr>
              <a:t>bevægelsesfriheden </a:t>
            </a:r>
          </a:p>
          <a:p>
            <a:pPr lvl="1">
              <a:buFont typeface="Arial" panose="020B0604020202020204" pitchFamily="34" charset="0"/>
              <a:buChar char="•"/>
            </a:pPr>
            <a:r>
              <a:rPr lang="da-DK" sz="1800" dirty="0" smtClean="0">
                <a:solidFill>
                  <a:schemeClr val="tx1"/>
                </a:solidFill>
                <a:latin typeface="Arial" panose="020B0604020202020204" pitchFamily="34" charset="0"/>
                <a:cs typeface="Arial" panose="020B0604020202020204" pitchFamily="34" charset="0"/>
              </a:rPr>
              <a:t>Indgreb </a:t>
            </a:r>
            <a:r>
              <a:rPr lang="da-DK" sz="1800" dirty="0">
                <a:solidFill>
                  <a:schemeClr val="tx1"/>
                </a:solidFill>
                <a:latin typeface="Arial" panose="020B0604020202020204" pitchFamily="34" charset="0"/>
                <a:cs typeface="Arial" panose="020B0604020202020204" pitchFamily="34" charset="0"/>
              </a:rPr>
              <a:t>i privatlivets </a:t>
            </a:r>
            <a:r>
              <a:rPr lang="da-DK" sz="1800" dirty="0" smtClean="0">
                <a:solidFill>
                  <a:schemeClr val="tx1"/>
                </a:solidFill>
                <a:latin typeface="Arial" panose="020B0604020202020204" pitchFamily="34" charset="0"/>
                <a:cs typeface="Arial" panose="020B0604020202020204" pitchFamily="34" charset="0"/>
              </a:rPr>
              <a:t>fred</a:t>
            </a:r>
            <a:endParaRPr lang="da-DK" sz="1800" dirty="0">
              <a:solidFill>
                <a:schemeClr val="tx1"/>
              </a:solidFill>
              <a:latin typeface="Arial" panose="020B0604020202020204" pitchFamily="34" charset="0"/>
              <a:cs typeface="Arial" panose="020B0604020202020204" pitchFamily="34" charset="0"/>
            </a:endParaRPr>
          </a:p>
          <a:p>
            <a:pPr marL="0" indent="0">
              <a:buNone/>
            </a:pPr>
            <a:r>
              <a:rPr lang="da-DK" sz="1800" dirty="0" smtClean="0">
                <a:solidFill>
                  <a:schemeClr val="tx1"/>
                </a:solidFill>
                <a:latin typeface="Arial" panose="020B0604020202020204" pitchFamily="34" charset="0"/>
                <a:cs typeface="Arial" panose="020B0604020202020204" pitchFamily="34" charset="0"/>
              </a:rPr>
              <a:t>Kap. 4. Særlige </a:t>
            </a:r>
            <a:r>
              <a:rPr lang="da-DK" sz="1800" dirty="0">
                <a:solidFill>
                  <a:schemeClr val="tx1"/>
                </a:solidFill>
                <a:latin typeface="Arial" panose="020B0604020202020204" pitchFamily="34" charset="0"/>
                <a:cs typeface="Arial" panose="020B0604020202020204" pitchFamily="34" charset="0"/>
              </a:rPr>
              <a:t>bestemmelser for unge anbragt som led i strafferetlig afgørelse</a:t>
            </a:r>
          </a:p>
          <a:p>
            <a:pPr marL="0" indent="0">
              <a:buNone/>
            </a:pPr>
            <a:r>
              <a:rPr lang="da-DK" sz="1800" dirty="0" smtClean="0">
                <a:solidFill>
                  <a:schemeClr val="tx1"/>
                </a:solidFill>
                <a:latin typeface="Arial" panose="020B0604020202020204" pitchFamily="34" charset="0"/>
                <a:cs typeface="Arial" panose="020B0604020202020204" pitchFamily="34" charset="0"/>
              </a:rPr>
              <a:t>Kap. 5. Registrering </a:t>
            </a:r>
            <a:r>
              <a:rPr lang="da-DK" sz="1800" dirty="0">
                <a:solidFill>
                  <a:schemeClr val="tx1"/>
                </a:solidFill>
                <a:latin typeface="Arial" panose="020B0604020202020204" pitchFamily="34" charset="0"/>
                <a:cs typeface="Arial" panose="020B0604020202020204" pitchFamily="34" charset="0"/>
              </a:rPr>
              <a:t>og indberetning, </a:t>
            </a:r>
            <a:r>
              <a:rPr lang="da-DK" sz="1800" dirty="0" smtClean="0">
                <a:solidFill>
                  <a:schemeClr val="tx1"/>
                </a:solidFill>
                <a:latin typeface="Arial" panose="020B0604020202020204" pitchFamily="34" charset="0"/>
                <a:cs typeface="Arial" panose="020B0604020202020204" pitchFamily="34" charset="0"/>
              </a:rPr>
              <a:t>tilsyn, </a:t>
            </a:r>
            <a:r>
              <a:rPr lang="da-DK" sz="1800" dirty="0">
                <a:solidFill>
                  <a:schemeClr val="tx1"/>
                </a:solidFill>
                <a:latin typeface="Arial" panose="020B0604020202020204" pitchFamily="34" charset="0"/>
                <a:cs typeface="Arial" panose="020B0604020202020204" pitchFamily="34" charset="0"/>
              </a:rPr>
              <a:t>klageadgang </a:t>
            </a:r>
            <a:r>
              <a:rPr lang="da-DK" sz="1800" dirty="0" smtClean="0">
                <a:solidFill>
                  <a:schemeClr val="tx1"/>
                </a:solidFill>
                <a:latin typeface="Arial" panose="020B0604020202020204" pitchFamily="34" charset="0"/>
                <a:cs typeface="Arial" panose="020B0604020202020204" pitchFamily="34" charset="0"/>
              </a:rPr>
              <a:t>og domstolsprøvelse</a:t>
            </a:r>
            <a:endParaRPr lang="da-DK" sz="1800" dirty="0">
              <a:solidFill>
                <a:schemeClr val="tx1"/>
              </a:solidFill>
              <a:latin typeface="Arial" panose="020B0604020202020204" pitchFamily="34" charset="0"/>
              <a:cs typeface="Arial" panose="020B0604020202020204" pitchFamily="34" charset="0"/>
            </a:endParaRPr>
          </a:p>
          <a:p>
            <a:endParaRPr lang="da-DK" dirty="0">
              <a:solidFill>
                <a:schemeClr val="tx1"/>
              </a:solidFill>
            </a:endParaRPr>
          </a:p>
        </p:txBody>
      </p:sp>
      <p:sp>
        <p:nvSpPr>
          <p:cNvPr id="2" name="Pladsholder til sidefod 1"/>
          <p:cNvSpPr>
            <a:spLocks noGrp="1"/>
          </p:cNvSpPr>
          <p:nvPr>
            <p:ph type="ftr" sz="quarter" idx="11"/>
          </p:nvPr>
        </p:nvSpPr>
        <p:spPr>
          <a:xfrm>
            <a:off x="107504" y="6381328"/>
            <a:ext cx="5112568" cy="365125"/>
          </a:xfrm>
        </p:spPr>
        <p:txBody>
          <a:bodyPr/>
          <a:lstStyle/>
          <a:p>
            <a:pPr algn="l">
              <a:defRPr/>
            </a:pPr>
            <a:r>
              <a:rPr lang="en-GB" dirty="0" err="1" smtClean="0"/>
              <a:t>Overordnet</a:t>
            </a:r>
            <a:r>
              <a:rPr lang="en-GB" dirty="0" smtClean="0"/>
              <a:t> om </a:t>
            </a:r>
            <a:r>
              <a:rPr lang="en-GB" dirty="0" err="1" smtClean="0"/>
              <a:t>voksenansvarsloven</a:t>
            </a:r>
            <a:r>
              <a:rPr lang="en-GB" dirty="0" smtClean="0"/>
              <a:t>, </a:t>
            </a:r>
            <a:r>
              <a:rPr lang="en-GB" dirty="0" err="1" smtClean="0"/>
              <a:t>baggrund</a:t>
            </a:r>
            <a:r>
              <a:rPr lang="en-GB" dirty="0" smtClean="0"/>
              <a:t> </a:t>
            </a:r>
            <a:r>
              <a:rPr lang="en-GB" dirty="0" err="1" smtClean="0"/>
              <a:t>og</a:t>
            </a:r>
            <a:r>
              <a:rPr lang="en-GB" dirty="0" smtClean="0"/>
              <a:t> </a:t>
            </a:r>
            <a:r>
              <a:rPr lang="en-GB" dirty="0" err="1" smtClean="0"/>
              <a:t>intentioner</a:t>
            </a:r>
            <a:endParaRPr lang="en-GB" dirty="0"/>
          </a:p>
        </p:txBody>
      </p:sp>
      <p:sp>
        <p:nvSpPr>
          <p:cNvPr id="4" name="Pladsholder til diasnummer 3"/>
          <p:cNvSpPr>
            <a:spLocks noGrp="1"/>
          </p:cNvSpPr>
          <p:nvPr>
            <p:ph type="sldNum" sz="quarter" idx="12"/>
          </p:nvPr>
        </p:nvSpPr>
        <p:spPr/>
        <p:txBody>
          <a:bodyPr/>
          <a:lstStyle/>
          <a:p>
            <a:fld id="{26E3BA2D-6E44-4DE0-8826-FAD497FCA3D4}" type="slidenum">
              <a:rPr lang="da-DK" smtClean="0"/>
              <a:t>5</a:t>
            </a:fld>
            <a:endParaRPr lang="da-DK"/>
          </a:p>
        </p:txBody>
      </p:sp>
    </p:spTree>
    <p:extLst>
      <p:ext uri="{BB962C8B-B14F-4D97-AF65-F5344CB8AC3E}">
        <p14:creationId xmlns:p14="http://schemas.microsoft.com/office/powerpoint/2010/main" val="406529198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1"/>
          <p:cNvSpPr>
            <a:spLocks noGrp="1"/>
          </p:cNvSpPr>
          <p:nvPr>
            <p:ph type="title"/>
          </p:nvPr>
        </p:nvSpPr>
        <p:spPr>
          <a:xfrm>
            <a:off x="450000" y="172800"/>
            <a:ext cx="5868670" cy="1162800"/>
          </a:xfrm>
        </p:spPr>
        <p:txBody>
          <a:bodyPr>
            <a:normAutofit/>
          </a:bodyPr>
          <a:lstStyle/>
          <a:p>
            <a:pPr algn="l"/>
            <a:r>
              <a:rPr lang="da-DK" sz="2000" b="1" dirty="0" smtClean="0">
                <a:latin typeface="Arial" panose="020B0604020202020204" pitchFamily="34" charset="0"/>
                <a:cs typeface="Arial" panose="020B0604020202020204" pitchFamily="34" charset="0"/>
              </a:rPr>
              <a:t>Lovens formål</a:t>
            </a:r>
            <a:endParaRPr lang="da-DK" sz="2000" b="1" dirty="0">
              <a:latin typeface="Arial" panose="020B0604020202020204" pitchFamily="34" charset="0"/>
              <a:cs typeface="Arial" panose="020B0604020202020204" pitchFamily="34" charset="0"/>
            </a:endParaRPr>
          </a:p>
        </p:txBody>
      </p:sp>
      <p:sp>
        <p:nvSpPr>
          <p:cNvPr id="5" name="Pladsholder til indhold 2"/>
          <p:cNvSpPr>
            <a:spLocks noGrp="1"/>
          </p:cNvSpPr>
          <p:nvPr>
            <p:ph idx="1"/>
          </p:nvPr>
        </p:nvSpPr>
        <p:spPr/>
        <p:txBody>
          <a:bodyPr>
            <a:normAutofit/>
          </a:bodyPr>
          <a:lstStyle/>
          <a:p>
            <a:pPr marL="0" indent="0">
              <a:buNone/>
            </a:pPr>
            <a:r>
              <a:rPr lang="da-DK" sz="1800" b="1" dirty="0">
                <a:latin typeface="Arial" panose="020B0604020202020204" pitchFamily="34" charset="0"/>
                <a:cs typeface="Arial" panose="020B0604020202020204" pitchFamily="34" charset="0"/>
              </a:rPr>
              <a:t>Loven: </a:t>
            </a:r>
          </a:p>
          <a:p>
            <a:pPr lvl="1">
              <a:buFont typeface="Arial" panose="020B0604020202020204" pitchFamily="34" charset="0"/>
              <a:buChar char="•"/>
            </a:pPr>
            <a:r>
              <a:rPr lang="da-DK" sz="1800" dirty="0">
                <a:latin typeface="Arial" panose="020B0604020202020204" pitchFamily="34" charset="0"/>
                <a:cs typeface="Arial" panose="020B0604020202020204" pitchFamily="34" charset="0"/>
              </a:rPr>
              <a:t>Skal beskytte anbragte børn og unge mod </a:t>
            </a:r>
            <a:r>
              <a:rPr lang="da-DK" sz="1800" dirty="0" smtClean="0">
                <a:latin typeface="Arial" panose="020B0604020202020204" pitchFamily="34" charset="0"/>
                <a:cs typeface="Arial" panose="020B0604020202020204" pitchFamily="34" charset="0"/>
              </a:rPr>
              <a:t>overgreb, unødvendig magtanvendelse og </a:t>
            </a:r>
            <a:r>
              <a:rPr lang="da-DK" sz="1800" dirty="0">
                <a:latin typeface="Arial" panose="020B0604020202020204" pitchFamily="34" charset="0"/>
                <a:cs typeface="Arial" panose="020B0604020202020204" pitchFamily="34" charset="0"/>
              </a:rPr>
              <a:t>andre indgreb</a:t>
            </a:r>
          </a:p>
          <a:p>
            <a:pPr lvl="1">
              <a:buFont typeface="Arial" panose="020B0604020202020204" pitchFamily="34" charset="0"/>
              <a:buChar char="•"/>
            </a:pPr>
            <a:r>
              <a:rPr lang="da-DK" sz="1800" dirty="0">
                <a:latin typeface="Arial" panose="020B0604020202020204" pitchFamily="34" charset="0"/>
                <a:cs typeface="Arial" panose="020B0604020202020204" pitchFamily="34" charset="0"/>
              </a:rPr>
              <a:t>Skal forebygge magtanvendelse og andre indgreb</a:t>
            </a:r>
          </a:p>
          <a:p>
            <a:pPr marL="0" indent="0">
              <a:buNone/>
            </a:pPr>
            <a:endParaRPr lang="da-DK" sz="1800" dirty="0">
              <a:latin typeface="Arial" panose="020B0604020202020204" pitchFamily="34" charset="0"/>
              <a:cs typeface="Arial" panose="020B0604020202020204" pitchFamily="34" charset="0"/>
            </a:endParaRPr>
          </a:p>
          <a:p>
            <a:pPr marL="0" indent="0">
              <a:buNone/>
            </a:pPr>
            <a:r>
              <a:rPr lang="da-DK" sz="1800" b="1" dirty="0">
                <a:latin typeface="Arial" panose="020B0604020202020204" pitchFamily="34" charset="0"/>
                <a:cs typeface="Arial" panose="020B0604020202020204" pitchFamily="34" charset="0"/>
              </a:rPr>
              <a:t>Loven:</a:t>
            </a:r>
          </a:p>
          <a:p>
            <a:pPr lvl="1">
              <a:buFont typeface="Arial" panose="020B0604020202020204" pitchFamily="34" charset="0"/>
              <a:buChar char="•"/>
            </a:pPr>
            <a:r>
              <a:rPr lang="da-DK" sz="1800" dirty="0">
                <a:latin typeface="Arial" panose="020B0604020202020204" pitchFamily="34" charset="0"/>
                <a:cs typeface="Arial" panose="020B0604020202020204" pitchFamily="34" charset="0"/>
              </a:rPr>
              <a:t>Beskriver, i hvilke </a:t>
            </a:r>
            <a:r>
              <a:rPr lang="da-DK" sz="1800" dirty="0" smtClean="0">
                <a:latin typeface="Arial" panose="020B0604020202020204" pitchFamily="34" charset="0"/>
                <a:cs typeface="Arial" panose="020B0604020202020204" pitchFamily="34" charset="0"/>
              </a:rPr>
              <a:t>situationer </a:t>
            </a:r>
            <a:r>
              <a:rPr lang="da-DK" sz="1800" dirty="0">
                <a:latin typeface="Arial" panose="020B0604020202020204" pitchFamily="34" charset="0"/>
                <a:cs typeface="Arial" panose="020B0604020202020204" pitchFamily="34" charset="0"/>
              </a:rPr>
              <a:t>der undtagelsesvist må anvendes magt</a:t>
            </a:r>
          </a:p>
          <a:p>
            <a:pPr lvl="1">
              <a:buFont typeface="Arial" panose="020B0604020202020204" pitchFamily="34" charset="0"/>
              <a:buChar char="•"/>
            </a:pPr>
            <a:r>
              <a:rPr lang="da-DK" sz="1800" dirty="0">
                <a:latin typeface="Arial" panose="020B0604020202020204" pitchFamily="34" charset="0"/>
                <a:cs typeface="Arial" panose="020B0604020202020204" pitchFamily="34" charset="0"/>
              </a:rPr>
              <a:t>Sikrer de anbragte børn og unges retssikkerhed i forbindelse med magtanvendelse og andre indgreb</a:t>
            </a:r>
          </a:p>
        </p:txBody>
      </p:sp>
      <p:sp>
        <p:nvSpPr>
          <p:cNvPr id="2" name="Pladsholder til sidefod 1"/>
          <p:cNvSpPr>
            <a:spLocks noGrp="1"/>
          </p:cNvSpPr>
          <p:nvPr>
            <p:ph type="ftr" sz="quarter" idx="11"/>
          </p:nvPr>
        </p:nvSpPr>
        <p:spPr>
          <a:xfrm>
            <a:off x="24532" y="6381328"/>
            <a:ext cx="4328120" cy="365125"/>
          </a:xfrm>
        </p:spPr>
        <p:txBody>
          <a:bodyPr/>
          <a:lstStyle/>
          <a:p>
            <a:pPr>
              <a:defRPr/>
            </a:pPr>
            <a:r>
              <a:rPr lang="en-GB" dirty="0" err="1" smtClean="0"/>
              <a:t>Overordnet</a:t>
            </a:r>
            <a:r>
              <a:rPr lang="en-GB" dirty="0" smtClean="0"/>
              <a:t> om </a:t>
            </a:r>
            <a:r>
              <a:rPr lang="en-GB" dirty="0" err="1" smtClean="0"/>
              <a:t>voksenansvarsloven</a:t>
            </a:r>
            <a:r>
              <a:rPr lang="en-GB" dirty="0" smtClean="0"/>
              <a:t>, </a:t>
            </a:r>
            <a:r>
              <a:rPr lang="en-GB" dirty="0" err="1" smtClean="0"/>
              <a:t>baggrund</a:t>
            </a:r>
            <a:r>
              <a:rPr lang="en-GB" dirty="0" smtClean="0"/>
              <a:t> </a:t>
            </a:r>
            <a:r>
              <a:rPr lang="en-GB" dirty="0" err="1" smtClean="0"/>
              <a:t>og</a:t>
            </a:r>
            <a:r>
              <a:rPr lang="en-GB" dirty="0" smtClean="0"/>
              <a:t> </a:t>
            </a:r>
            <a:r>
              <a:rPr lang="en-GB" dirty="0" err="1" smtClean="0"/>
              <a:t>intentioner</a:t>
            </a:r>
            <a:endParaRPr lang="en-GB" dirty="0"/>
          </a:p>
        </p:txBody>
      </p:sp>
      <p:sp>
        <p:nvSpPr>
          <p:cNvPr id="4" name="Pladsholder til diasnummer 3"/>
          <p:cNvSpPr>
            <a:spLocks noGrp="1"/>
          </p:cNvSpPr>
          <p:nvPr>
            <p:ph type="sldNum" sz="quarter" idx="12"/>
          </p:nvPr>
        </p:nvSpPr>
        <p:spPr/>
        <p:txBody>
          <a:bodyPr/>
          <a:lstStyle/>
          <a:p>
            <a:fld id="{26E3BA2D-6E44-4DE0-8826-FAD497FCA3D4}" type="slidenum">
              <a:rPr lang="da-DK" smtClean="0"/>
              <a:t>6</a:t>
            </a:fld>
            <a:endParaRPr lang="da-DK"/>
          </a:p>
        </p:txBody>
      </p:sp>
    </p:spTree>
    <p:extLst>
      <p:ext uri="{BB962C8B-B14F-4D97-AF65-F5344CB8AC3E}">
        <p14:creationId xmlns:p14="http://schemas.microsoft.com/office/powerpoint/2010/main" val="40652919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1"/>
          <p:cNvSpPr>
            <a:spLocks noGrp="1"/>
          </p:cNvSpPr>
          <p:nvPr>
            <p:ph type="title"/>
          </p:nvPr>
        </p:nvSpPr>
        <p:spPr>
          <a:xfrm>
            <a:off x="450000" y="172800"/>
            <a:ext cx="5923984" cy="1162800"/>
          </a:xfrm>
        </p:spPr>
        <p:txBody>
          <a:bodyPr>
            <a:normAutofit/>
          </a:bodyPr>
          <a:lstStyle/>
          <a:p>
            <a:pPr algn="l"/>
            <a:r>
              <a:rPr lang="da-DK" sz="2000" b="1" dirty="0" smtClean="0">
                <a:latin typeface="Arial" panose="020B0604020202020204" pitchFamily="34" charset="0"/>
                <a:cs typeface="Arial" panose="020B0604020202020204" pitchFamily="34" charset="0"/>
              </a:rPr>
              <a:t>Lovens anvendelsesområde</a:t>
            </a:r>
            <a:endParaRPr lang="da-DK" sz="2000" b="1" dirty="0">
              <a:latin typeface="Arial" panose="020B0604020202020204" pitchFamily="34" charset="0"/>
              <a:cs typeface="Arial" panose="020B0604020202020204" pitchFamily="34" charset="0"/>
            </a:endParaRPr>
          </a:p>
        </p:txBody>
      </p:sp>
      <p:sp>
        <p:nvSpPr>
          <p:cNvPr id="5" name="Pladsholder til indhold 2"/>
          <p:cNvSpPr>
            <a:spLocks noGrp="1"/>
          </p:cNvSpPr>
          <p:nvPr>
            <p:ph idx="1"/>
          </p:nvPr>
        </p:nvSpPr>
        <p:spPr>
          <a:xfrm>
            <a:off x="450850" y="1583139"/>
            <a:ext cx="8243888" cy="4493925"/>
          </a:xfrm>
        </p:spPr>
        <p:txBody>
          <a:bodyPr>
            <a:normAutofit/>
          </a:bodyPr>
          <a:lstStyle/>
          <a:p>
            <a:pPr marL="0" indent="0">
              <a:buNone/>
            </a:pPr>
            <a:r>
              <a:rPr lang="da-DK" sz="1800" b="1" dirty="0" smtClean="0">
                <a:latin typeface="Arial" panose="020B0604020202020204" pitchFamily="34" charset="0"/>
                <a:cs typeface="Arial" panose="020B0604020202020204" pitchFamily="34" charset="0"/>
              </a:rPr>
              <a:t>Lovens § 2 fastsætter det generelle anvendelsesområde:</a:t>
            </a:r>
          </a:p>
          <a:p>
            <a:pPr lvl="1">
              <a:buFont typeface="Arial" panose="020B0604020202020204" pitchFamily="34" charset="0"/>
              <a:buChar char="•"/>
            </a:pPr>
            <a:r>
              <a:rPr lang="da-DK" sz="1800" dirty="0" smtClean="0">
                <a:latin typeface="Arial" panose="020B0604020202020204" pitchFamily="34" charset="0"/>
                <a:cs typeface="Arial" panose="020B0604020202020204" pitchFamily="34" charset="0"/>
              </a:rPr>
              <a:t>Overordnet </a:t>
            </a:r>
            <a:r>
              <a:rPr lang="da-DK" sz="1800" dirty="0">
                <a:latin typeface="Arial" panose="020B0604020202020204" pitchFamily="34" charset="0"/>
                <a:cs typeface="Arial" panose="020B0604020202020204" pitchFamily="34" charset="0"/>
              </a:rPr>
              <a:t>gælder loven for børn og unge under 18 år, der er anbragt på et anbringelsessted omfattet af servicelovens § 66, stk. 1</a:t>
            </a:r>
          </a:p>
          <a:p>
            <a:pPr lvl="1">
              <a:buFont typeface="Arial" panose="020B0604020202020204" pitchFamily="34" charset="0"/>
              <a:buChar char="•"/>
            </a:pPr>
            <a:r>
              <a:rPr lang="da-DK" sz="1800" dirty="0">
                <a:latin typeface="Arial" panose="020B0604020202020204" pitchFamily="34" charset="0"/>
                <a:cs typeface="Arial" panose="020B0604020202020204" pitchFamily="34" charset="0"/>
              </a:rPr>
              <a:t>De enkelte bestemmelser angiver hvilke anbringelsessteder, der er omfattet</a:t>
            </a:r>
          </a:p>
          <a:p>
            <a:pPr lvl="1">
              <a:buFont typeface="Arial" panose="020B0604020202020204" pitchFamily="34" charset="0"/>
              <a:buChar char="•"/>
            </a:pPr>
            <a:r>
              <a:rPr lang="da-DK" sz="1800" dirty="0" smtClean="0">
                <a:latin typeface="Arial" panose="020B0604020202020204" pitchFamily="34" charset="0"/>
                <a:cs typeface="Arial" panose="020B0604020202020204" pitchFamily="34" charset="0"/>
              </a:rPr>
              <a:t>Kost- </a:t>
            </a:r>
            <a:r>
              <a:rPr lang="da-DK" sz="1800" dirty="0">
                <a:latin typeface="Arial" panose="020B0604020202020204" pitchFamily="34" charset="0"/>
                <a:cs typeface="Arial" panose="020B0604020202020204" pitchFamily="34" charset="0"/>
              </a:rPr>
              <a:t>og efterskoler er ikke omfattet af loven</a:t>
            </a:r>
          </a:p>
          <a:p>
            <a:pPr lvl="1">
              <a:buFont typeface="Arial" panose="020B0604020202020204" pitchFamily="34" charset="0"/>
              <a:buChar char="•"/>
            </a:pPr>
            <a:r>
              <a:rPr lang="da-DK" sz="1800" dirty="0" smtClean="0">
                <a:latin typeface="Arial" panose="020B0604020202020204" pitchFamily="34" charset="0"/>
                <a:cs typeface="Arial" panose="020B0604020202020204" pitchFamily="34" charset="0"/>
              </a:rPr>
              <a:t>Unge</a:t>
            </a:r>
            <a:r>
              <a:rPr lang="da-DK" sz="1800" dirty="0">
                <a:latin typeface="Arial" panose="020B0604020202020204" pitchFamily="34" charset="0"/>
                <a:cs typeface="Arial" panose="020B0604020202020204" pitchFamily="34" charset="0"/>
              </a:rPr>
              <a:t>, der er fyldt 18 </a:t>
            </a:r>
            <a:r>
              <a:rPr lang="da-DK" sz="1800" dirty="0" smtClean="0">
                <a:latin typeface="Arial" panose="020B0604020202020204" pitchFamily="34" charset="0"/>
                <a:cs typeface="Arial" panose="020B0604020202020204" pitchFamily="34" charset="0"/>
              </a:rPr>
              <a:t>år, som </a:t>
            </a:r>
            <a:r>
              <a:rPr lang="da-DK" sz="1800" dirty="0">
                <a:latin typeface="Arial" panose="020B0604020202020204" pitchFamily="34" charset="0"/>
                <a:cs typeface="Arial" panose="020B0604020202020204" pitchFamily="34" charset="0"/>
              </a:rPr>
              <a:t>er anbragt som led i en strafferetlig dom eller </a:t>
            </a:r>
            <a:r>
              <a:rPr lang="da-DK" sz="1800" dirty="0" smtClean="0">
                <a:latin typeface="Arial" panose="020B0604020202020204" pitchFamily="34" charset="0"/>
                <a:cs typeface="Arial" panose="020B0604020202020204" pitchFamily="34" charset="0"/>
              </a:rPr>
              <a:t>kendelse, </a:t>
            </a:r>
            <a:r>
              <a:rPr lang="da-DK" sz="1800" dirty="0">
                <a:latin typeface="Arial" panose="020B0604020202020204" pitchFamily="34" charset="0"/>
                <a:cs typeface="Arial" panose="020B0604020202020204" pitchFamily="34" charset="0"/>
              </a:rPr>
              <a:t>er omfattet af en række af lovens bestemmelser</a:t>
            </a:r>
          </a:p>
          <a:p>
            <a:endParaRPr lang="da-DK" sz="1800" dirty="0">
              <a:latin typeface="Arial" panose="020B0604020202020204" pitchFamily="34" charset="0"/>
              <a:cs typeface="Arial" panose="020B0604020202020204" pitchFamily="34" charset="0"/>
            </a:endParaRPr>
          </a:p>
          <a:p>
            <a:pPr marL="0" indent="0">
              <a:buNone/>
            </a:pPr>
            <a:r>
              <a:rPr lang="da-DK" sz="1800" b="1" dirty="0" smtClean="0">
                <a:latin typeface="Arial" panose="020B0604020202020204" pitchFamily="34" charset="0"/>
                <a:cs typeface="Arial" panose="020B0604020202020204" pitchFamily="34" charset="0"/>
              </a:rPr>
              <a:t>OBS:</a:t>
            </a:r>
          </a:p>
          <a:p>
            <a:pPr lvl="1">
              <a:buFont typeface="Arial" panose="020B0604020202020204" pitchFamily="34" charset="0"/>
              <a:buChar char="•"/>
            </a:pPr>
            <a:r>
              <a:rPr lang="da-DK" sz="1800" dirty="0" smtClean="0">
                <a:latin typeface="Arial" panose="020B0604020202020204" pitchFamily="34" charset="0"/>
                <a:cs typeface="Arial" panose="020B0604020202020204" pitchFamily="34" charset="0"/>
              </a:rPr>
              <a:t>Almindelige plejefamilier og netværksplejefamilier er kun omfattet af lovens § 3</a:t>
            </a:r>
          </a:p>
          <a:p>
            <a:pPr lvl="1">
              <a:buFont typeface="Arial" panose="020B0604020202020204" pitchFamily="34" charset="0"/>
              <a:buChar char="•"/>
            </a:pPr>
            <a:r>
              <a:rPr lang="da-DK" sz="1800" dirty="0" smtClean="0">
                <a:latin typeface="Arial" panose="020B0604020202020204" pitchFamily="34" charset="0"/>
                <a:cs typeface="Arial" panose="020B0604020202020204" pitchFamily="34" charset="0"/>
              </a:rPr>
              <a:t>Kommunale plejefamilier er omfattet af §§ 3, 6 og 8</a:t>
            </a:r>
            <a:endParaRPr lang="da-DK" sz="1800" dirty="0">
              <a:latin typeface="Arial" panose="020B0604020202020204" pitchFamily="34" charset="0"/>
              <a:cs typeface="Arial" panose="020B0604020202020204" pitchFamily="34" charset="0"/>
            </a:endParaRPr>
          </a:p>
        </p:txBody>
      </p:sp>
      <p:sp>
        <p:nvSpPr>
          <p:cNvPr id="2" name="Pladsholder til sidefod 1"/>
          <p:cNvSpPr>
            <a:spLocks noGrp="1"/>
          </p:cNvSpPr>
          <p:nvPr>
            <p:ph type="ftr" sz="quarter" idx="11"/>
          </p:nvPr>
        </p:nvSpPr>
        <p:spPr>
          <a:xfrm>
            <a:off x="107504" y="6381328"/>
            <a:ext cx="4392488" cy="365125"/>
          </a:xfrm>
        </p:spPr>
        <p:txBody>
          <a:bodyPr/>
          <a:lstStyle/>
          <a:p>
            <a:pPr algn="l">
              <a:defRPr/>
            </a:pPr>
            <a:r>
              <a:rPr lang="en-GB" dirty="0" err="1" smtClean="0"/>
              <a:t>Overordnet</a:t>
            </a:r>
            <a:r>
              <a:rPr lang="en-GB" dirty="0" smtClean="0"/>
              <a:t> om </a:t>
            </a:r>
            <a:r>
              <a:rPr lang="en-GB" dirty="0" err="1" smtClean="0"/>
              <a:t>voksenansvarsloven</a:t>
            </a:r>
            <a:r>
              <a:rPr lang="en-GB" dirty="0" smtClean="0"/>
              <a:t>, </a:t>
            </a:r>
            <a:r>
              <a:rPr lang="en-GB" dirty="0" err="1" smtClean="0"/>
              <a:t>baggrund</a:t>
            </a:r>
            <a:r>
              <a:rPr lang="en-GB" dirty="0" smtClean="0"/>
              <a:t> </a:t>
            </a:r>
            <a:r>
              <a:rPr lang="en-GB" dirty="0" err="1" smtClean="0"/>
              <a:t>og</a:t>
            </a:r>
            <a:r>
              <a:rPr lang="en-GB" dirty="0" smtClean="0"/>
              <a:t> </a:t>
            </a:r>
            <a:r>
              <a:rPr lang="en-GB" dirty="0" err="1" smtClean="0"/>
              <a:t>intentioner</a:t>
            </a:r>
            <a:endParaRPr lang="en-GB" dirty="0"/>
          </a:p>
        </p:txBody>
      </p:sp>
      <p:sp>
        <p:nvSpPr>
          <p:cNvPr id="4" name="Pladsholder til diasnummer 3"/>
          <p:cNvSpPr>
            <a:spLocks noGrp="1"/>
          </p:cNvSpPr>
          <p:nvPr>
            <p:ph type="sldNum" sz="quarter" idx="12"/>
          </p:nvPr>
        </p:nvSpPr>
        <p:spPr/>
        <p:txBody>
          <a:bodyPr/>
          <a:lstStyle/>
          <a:p>
            <a:fld id="{26E3BA2D-6E44-4DE0-8826-FAD497FCA3D4}" type="slidenum">
              <a:rPr lang="da-DK" smtClean="0"/>
              <a:t>7</a:t>
            </a:fld>
            <a:endParaRPr lang="da-DK"/>
          </a:p>
        </p:txBody>
      </p:sp>
    </p:spTree>
    <p:extLst>
      <p:ext uri="{BB962C8B-B14F-4D97-AF65-F5344CB8AC3E}">
        <p14:creationId xmlns:p14="http://schemas.microsoft.com/office/powerpoint/2010/main" val="406529198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p:cNvSpPr>
            <a:spLocks noGrp="1"/>
          </p:cNvSpPr>
          <p:nvPr>
            <p:ph type="title"/>
          </p:nvPr>
        </p:nvSpPr>
        <p:spPr>
          <a:xfrm>
            <a:off x="450000" y="172800"/>
            <a:ext cx="7607184" cy="1162800"/>
          </a:xfrm>
        </p:spPr>
        <p:txBody>
          <a:bodyPr>
            <a:normAutofit/>
          </a:bodyPr>
          <a:lstStyle/>
          <a:p>
            <a:pPr algn="l"/>
            <a:r>
              <a:rPr lang="da-DK" sz="2000" b="1" dirty="0" smtClean="0">
                <a:latin typeface="Arial" panose="020B0604020202020204" pitchFamily="34" charset="0"/>
                <a:cs typeface="Arial" panose="020B0604020202020204" pitchFamily="34" charset="0"/>
              </a:rPr>
              <a:t>Generelle principper for indsatsen</a:t>
            </a:r>
            <a:endParaRPr lang="da-DK" sz="2000" b="1" dirty="0">
              <a:latin typeface="Arial" panose="020B0604020202020204" pitchFamily="34" charset="0"/>
              <a:cs typeface="Arial" panose="020B0604020202020204" pitchFamily="34" charset="0"/>
            </a:endParaRPr>
          </a:p>
        </p:txBody>
      </p:sp>
      <p:sp>
        <p:nvSpPr>
          <p:cNvPr id="5" name="Pladsholder til indhold 2"/>
          <p:cNvSpPr>
            <a:spLocks noGrp="1"/>
          </p:cNvSpPr>
          <p:nvPr>
            <p:ph idx="1"/>
          </p:nvPr>
        </p:nvSpPr>
        <p:spPr>
          <a:xfrm>
            <a:off x="450000" y="1412776"/>
            <a:ext cx="8229600" cy="4525963"/>
          </a:xfrm>
        </p:spPr>
        <p:txBody>
          <a:bodyPr>
            <a:normAutofit fontScale="92500" lnSpcReduction="10000"/>
          </a:bodyPr>
          <a:lstStyle/>
          <a:p>
            <a:pPr marL="0" indent="0">
              <a:buNone/>
            </a:pPr>
            <a:r>
              <a:rPr lang="da-DK" sz="1900" b="1" dirty="0" smtClean="0">
                <a:latin typeface="Arial" panose="020B0604020202020204" pitchFamily="34" charset="0"/>
                <a:cs typeface="Arial" panose="020B0604020202020204" pitchFamily="34" charset="0"/>
              </a:rPr>
              <a:t>Inddragelse:</a:t>
            </a:r>
          </a:p>
          <a:p>
            <a:pPr lvl="1">
              <a:buFont typeface="Arial" panose="020B0604020202020204" pitchFamily="34" charset="0"/>
              <a:buChar char="•"/>
            </a:pPr>
            <a:r>
              <a:rPr lang="da-DK" sz="1900" dirty="0" smtClean="0">
                <a:latin typeface="Arial" panose="020B0604020202020204" pitchFamily="34" charset="0"/>
                <a:cs typeface="Arial" panose="020B0604020202020204" pitchFamily="34" charset="0"/>
              </a:rPr>
              <a:t>Anbragte børn og unge har ret til medinddragelse, medbestemmelse og selvbestemmelse</a:t>
            </a:r>
          </a:p>
          <a:p>
            <a:pPr lvl="3"/>
            <a:r>
              <a:rPr lang="da-DK" sz="1900" dirty="0" smtClean="0">
                <a:latin typeface="Arial" panose="020B0604020202020204" pitchFamily="34" charset="0"/>
                <a:cs typeface="Arial" panose="020B0604020202020204" pitchFamily="34" charset="0"/>
              </a:rPr>
              <a:t>Derfor dialog med barnet eller den unge om tilrettelæggelse og gennemførelse af indsatsen ud fra alder, modenhed og funktionsniveau</a:t>
            </a:r>
          </a:p>
          <a:p>
            <a:pPr marL="0" indent="0">
              <a:buNone/>
            </a:pPr>
            <a:endParaRPr lang="da-DK" sz="1900" dirty="0" smtClean="0">
              <a:latin typeface="Arial" panose="020B0604020202020204" pitchFamily="34" charset="0"/>
              <a:cs typeface="Arial" panose="020B0604020202020204" pitchFamily="34" charset="0"/>
            </a:endParaRPr>
          </a:p>
          <a:p>
            <a:pPr marL="0" indent="0">
              <a:buNone/>
            </a:pPr>
            <a:r>
              <a:rPr lang="da-DK" sz="1900" b="1" dirty="0">
                <a:latin typeface="Arial" panose="020B0604020202020204" pitchFamily="34" charset="0"/>
                <a:cs typeface="Arial" panose="020B0604020202020204" pitchFamily="34" charset="0"/>
              </a:rPr>
              <a:t>Forbud:</a:t>
            </a:r>
          </a:p>
          <a:p>
            <a:pPr lvl="1">
              <a:buFont typeface="Arial" panose="020B0604020202020204" pitchFamily="34" charset="0"/>
              <a:buChar char="•"/>
            </a:pPr>
            <a:r>
              <a:rPr lang="da-DK" sz="1900" dirty="0">
                <a:latin typeface="Arial" panose="020B0604020202020204" pitchFamily="34" charset="0"/>
                <a:cs typeface="Arial" panose="020B0604020202020204" pitchFamily="34" charset="0"/>
              </a:rPr>
              <a:t>Fiksering, ydmygende, hånende og anden nedværdigende behandling er ikke </a:t>
            </a:r>
            <a:r>
              <a:rPr lang="da-DK" sz="1900" dirty="0" smtClean="0">
                <a:latin typeface="Arial" panose="020B0604020202020204" pitchFamily="34" charset="0"/>
                <a:cs typeface="Arial" panose="020B0604020202020204" pitchFamily="34" charset="0"/>
              </a:rPr>
              <a:t>tilladt</a:t>
            </a:r>
          </a:p>
          <a:p>
            <a:pPr marL="0" indent="0">
              <a:buNone/>
            </a:pPr>
            <a:endParaRPr lang="da-DK" sz="1900" dirty="0" smtClean="0">
              <a:latin typeface="Arial" panose="020B0604020202020204" pitchFamily="34" charset="0"/>
              <a:cs typeface="Arial" panose="020B0604020202020204" pitchFamily="34" charset="0"/>
            </a:endParaRPr>
          </a:p>
          <a:p>
            <a:pPr marL="0" indent="0">
              <a:buNone/>
            </a:pPr>
            <a:r>
              <a:rPr lang="da-DK" sz="1900" b="1" dirty="0" smtClean="0">
                <a:latin typeface="Arial" panose="020B0604020202020204" pitchFamily="34" charset="0"/>
                <a:cs typeface="Arial" panose="020B0604020202020204" pitchFamily="34" charset="0"/>
              </a:rPr>
              <a:t>Væsentlige generelle principper:</a:t>
            </a:r>
          </a:p>
          <a:p>
            <a:pPr lvl="1">
              <a:buFont typeface="Arial" panose="020B0604020202020204" pitchFamily="34" charset="0"/>
              <a:buChar char="•"/>
            </a:pPr>
            <a:r>
              <a:rPr lang="da-DK" sz="1900" dirty="0" smtClean="0">
                <a:latin typeface="Arial" panose="020B0604020202020204" pitchFamily="34" charset="0"/>
                <a:cs typeface="Arial" panose="020B0604020202020204" pitchFamily="34" charset="0"/>
              </a:rPr>
              <a:t>Proportionalitet</a:t>
            </a:r>
          </a:p>
          <a:p>
            <a:pPr lvl="1">
              <a:buFont typeface="Arial" panose="020B0604020202020204" pitchFamily="34" charset="0"/>
              <a:buChar char="•"/>
            </a:pPr>
            <a:r>
              <a:rPr lang="da-DK" sz="1900" dirty="0" smtClean="0">
                <a:latin typeface="Arial" panose="020B0604020202020204" pitchFamily="34" charset="0"/>
                <a:cs typeface="Arial" panose="020B0604020202020204" pitchFamily="34" charset="0"/>
              </a:rPr>
              <a:t>Mindsteindgrebsprincip</a:t>
            </a:r>
          </a:p>
          <a:p>
            <a:pPr lvl="1">
              <a:buFont typeface="Arial" panose="020B0604020202020204" pitchFamily="34" charset="0"/>
              <a:buChar char="•"/>
            </a:pPr>
            <a:r>
              <a:rPr lang="da-DK" sz="1900" dirty="0" smtClean="0">
                <a:latin typeface="Arial" panose="020B0604020202020204" pitchFamily="34" charset="0"/>
                <a:cs typeface="Arial" panose="020B0604020202020204" pitchFamily="34" charset="0"/>
              </a:rPr>
              <a:t>Skånsomhedsprincip</a:t>
            </a:r>
          </a:p>
          <a:p>
            <a:pPr marL="0" indent="0">
              <a:buNone/>
            </a:pPr>
            <a:endParaRPr lang="da-DK" dirty="0"/>
          </a:p>
        </p:txBody>
      </p:sp>
      <p:sp>
        <p:nvSpPr>
          <p:cNvPr id="6" name="Pladsholder til sidefod 5"/>
          <p:cNvSpPr>
            <a:spLocks noGrp="1"/>
          </p:cNvSpPr>
          <p:nvPr>
            <p:ph type="ftr" sz="quarter" idx="11"/>
          </p:nvPr>
        </p:nvSpPr>
        <p:spPr>
          <a:xfrm>
            <a:off x="107504" y="6309320"/>
            <a:ext cx="4644008" cy="365125"/>
          </a:xfrm>
        </p:spPr>
        <p:txBody>
          <a:bodyPr/>
          <a:lstStyle/>
          <a:p>
            <a:pPr algn="l">
              <a:defRPr/>
            </a:pPr>
            <a:r>
              <a:rPr lang="en-GB" dirty="0" err="1" smtClean="0"/>
              <a:t>Overordnet</a:t>
            </a:r>
            <a:r>
              <a:rPr lang="en-GB" dirty="0" smtClean="0"/>
              <a:t> om </a:t>
            </a:r>
            <a:r>
              <a:rPr lang="en-GB" dirty="0" err="1" smtClean="0"/>
              <a:t>voksenansvarsloven</a:t>
            </a:r>
            <a:r>
              <a:rPr lang="en-GB" dirty="0" smtClean="0"/>
              <a:t>, </a:t>
            </a:r>
            <a:r>
              <a:rPr lang="en-GB" dirty="0" err="1" smtClean="0"/>
              <a:t>baggrund</a:t>
            </a:r>
            <a:r>
              <a:rPr lang="en-GB" dirty="0" smtClean="0"/>
              <a:t> </a:t>
            </a:r>
            <a:r>
              <a:rPr lang="en-GB" dirty="0" err="1" smtClean="0"/>
              <a:t>og</a:t>
            </a:r>
            <a:r>
              <a:rPr lang="en-GB" dirty="0" smtClean="0"/>
              <a:t> </a:t>
            </a:r>
            <a:r>
              <a:rPr lang="en-GB" dirty="0" err="1" smtClean="0"/>
              <a:t>intentioner</a:t>
            </a:r>
            <a:endParaRPr lang="en-GB" dirty="0"/>
          </a:p>
        </p:txBody>
      </p:sp>
      <p:sp>
        <p:nvSpPr>
          <p:cNvPr id="2" name="Pladsholder til diasnummer 1"/>
          <p:cNvSpPr>
            <a:spLocks noGrp="1"/>
          </p:cNvSpPr>
          <p:nvPr>
            <p:ph type="sldNum" sz="quarter" idx="12"/>
          </p:nvPr>
        </p:nvSpPr>
        <p:spPr/>
        <p:txBody>
          <a:bodyPr/>
          <a:lstStyle/>
          <a:p>
            <a:fld id="{26E3BA2D-6E44-4DE0-8826-FAD497FCA3D4}" type="slidenum">
              <a:rPr lang="da-DK" smtClean="0"/>
              <a:t>8</a:t>
            </a:fld>
            <a:endParaRPr lang="da-DK"/>
          </a:p>
        </p:txBody>
      </p:sp>
    </p:spTree>
    <p:extLst>
      <p:ext uri="{BB962C8B-B14F-4D97-AF65-F5344CB8AC3E}">
        <p14:creationId xmlns:p14="http://schemas.microsoft.com/office/powerpoint/2010/main" val="130642200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67544" y="188640"/>
            <a:ext cx="5868670" cy="1080120"/>
          </a:xfrm>
        </p:spPr>
        <p:txBody>
          <a:bodyPr>
            <a:normAutofit/>
          </a:bodyPr>
          <a:lstStyle/>
          <a:p>
            <a:pPr algn="l"/>
            <a:r>
              <a:rPr lang="da-DK" sz="2000" b="1" dirty="0" smtClean="0">
                <a:latin typeface="Arial" panose="020B0604020202020204" pitchFamily="34" charset="0"/>
                <a:cs typeface="Arial" panose="020B0604020202020204" pitchFamily="34" charset="0"/>
              </a:rPr>
              <a:t>Retskilder</a:t>
            </a:r>
            <a:endParaRPr lang="da-DK" sz="2000" b="1" dirty="0">
              <a:latin typeface="Arial" panose="020B0604020202020204" pitchFamily="34" charset="0"/>
              <a:cs typeface="Arial" panose="020B0604020202020204" pitchFamily="34" charset="0"/>
            </a:endParaRPr>
          </a:p>
        </p:txBody>
      </p:sp>
      <p:sp>
        <p:nvSpPr>
          <p:cNvPr id="4" name="Pladsholder til indhold 3"/>
          <p:cNvSpPr>
            <a:spLocks noGrp="1"/>
          </p:cNvSpPr>
          <p:nvPr>
            <p:ph idx="1"/>
          </p:nvPr>
        </p:nvSpPr>
        <p:spPr/>
        <p:txBody>
          <a:bodyPr>
            <a:normAutofit/>
          </a:bodyPr>
          <a:lstStyle/>
          <a:p>
            <a:pPr lvl="0"/>
            <a:r>
              <a:rPr lang="da-DK" sz="1800" dirty="0">
                <a:latin typeface="Arial" panose="020B0604020202020204" pitchFamily="34" charset="0"/>
                <a:cs typeface="Arial" panose="020B0604020202020204" pitchFamily="34" charset="0"/>
              </a:rPr>
              <a:t>Lov om voksenansvar for anbragte børn og unge (Lov nr. 619 af 8. juni 2016), </a:t>
            </a:r>
            <a:r>
              <a:rPr lang="da-DK" sz="1800" dirty="0" smtClean="0">
                <a:latin typeface="Arial" panose="020B0604020202020204" pitchFamily="34" charset="0"/>
                <a:cs typeface="Arial" panose="020B0604020202020204" pitchFamily="34" charset="0"/>
              </a:rPr>
              <a:t>§§ 1, 2 og 7.</a:t>
            </a:r>
            <a:endParaRPr lang="da-DK" sz="1800" dirty="0">
              <a:latin typeface="Arial" panose="020B0604020202020204" pitchFamily="34" charset="0"/>
              <a:cs typeface="Arial" panose="020B0604020202020204" pitchFamily="34" charset="0"/>
            </a:endParaRPr>
          </a:p>
          <a:p>
            <a:pPr lvl="0"/>
            <a:r>
              <a:rPr lang="da-DK" sz="1800" dirty="0">
                <a:latin typeface="Arial" panose="020B0604020202020204" pitchFamily="34" charset="0"/>
                <a:cs typeface="Arial" panose="020B0604020202020204" pitchFamily="34" charset="0"/>
              </a:rPr>
              <a:t>Lov om ændring af lov om social service, lov om socialtilsyn og lov om folkeskolen (Lov nr. 647 af 8. juni 2016)</a:t>
            </a:r>
          </a:p>
          <a:p>
            <a:pPr lvl="0"/>
            <a:r>
              <a:rPr lang="da-DK" sz="1800" dirty="0">
                <a:latin typeface="Arial" panose="020B0604020202020204" pitchFamily="34" charset="0"/>
                <a:cs typeface="Arial" panose="020B0604020202020204" pitchFamily="34" charset="0"/>
              </a:rPr>
              <a:t>Lov om ændring af lov om social service, lov om retssikkerhed og administration på det sociale område og lov om voksenansvar for anbragte børn og unge (Lov nr. 1543 af 13. december 2016), § 3</a:t>
            </a:r>
          </a:p>
          <a:p>
            <a:pPr lvl="0"/>
            <a:r>
              <a:rPr lang="da-DK" sz="1800" dirty="0">
                <a:latin typeface="Arial" panose="020B0604020202020204" pitchFamily="34" charset="0"/>
                <a:cs typeface="Arial" panose="020B0604020202020204" pitchFamily="34" charset="0"/>
              </a:rPr>
              <a:t>Lov om ændring af lov om socialtilsyn, lov om social service og lov om voksenansvar for anbragte børn og unge (Lov nr. 1544 af 13. december 2016), § 3</a:t>
            </a:r>
          </a:p>
          <a:p>
            <a:pPr lvl="0"/>
            <a:r>
              <a:rPr lang="da-DK" sz="1800" dirty="0">
                <a:latin typeface="Arial" panose="020B0604020202020204" pitchFamily="34" charset="0"/>
                <a:cs typeface="Arial" panose="020B0604020202020204" pitchFamily="34" charset="0"/>
              </a:rPr>
              <a:t>Bekendtgørelse om voksenansvar for anbragte børn og unge (Bek. nr. 1707 af 20. december 2016), § </a:t>
            </a:r>
            <a:r>
              <a:rPr lang="da-DK" sz="1800" dirty="0" smtClean="0">
                <a:latin typeface="Arial" panose="020B0604020202020204" pitchFamily="34" charset="0"/>
                <a:cs typeface="Arial" panose="020B0604020202020204" pitchFamily="34" charset="0"/>
              </a:rPr>
              <a:t>1.</a:t>
            </a:r>
            <a:endParaRPr lang="da-DK" sz="1800" dirty="0">
              <a:latin typeface="Arial" panose="020B0604020202020204" pitchFamily="34" charset="0"/>
              <a:cs typeface="Arial" panose="020B0604020202020204" pitchFamily="34" charset="0"/>
            </a:endParaRPr>
          </a:p>
          <a:p>
            <a:pPr lvl="0"/>
            <a:r>
              <a:rPr lang="da-DK" sz="1800" dirty="0">
                <a:latin typeface="Arial" panose="020B0604020202020204" pitchFamily="34" charset="0"/>
                <a:cs typeface="Arial" panose="020B0604020202020204" pitchFamily="34" charset="0"/>
              </a:rPr>
              <a:t>Vejledning til lov om voksenansvar for anbragte børn og unge (Vej. nr. 10370 af 21. december 2016), pkt. </a:t>
            </a:r>
            <a:r>
              <a:rPr lang="da-DK" sz="1800" dirty="0" smtClean="0">
                <a:latin typeface="Arial" panose="020B0604020202020204" pitchFamily="34" charset="0"/>
                <a:cs typeface="Arial" panose="020B0604020202020204" pitchFamily="34" charset="0"/>
              </a:rPr>
              <a:t>3, pkt. 6-24 samt pkt. 60-61.</a:t>
            </a:r>
            <a:endParaRPr lang="da-DK" sz="1800" dirty="0">
              <a:latin typeface="Arial" panose="020B0604020202020204" pitchFamily="34" charset="0"/>
              <a:cs typeface="Arial" panose="020B0604020202020204" pitchFamily="34" charset="0"/>
            </a:endParaRPr>
          </a:p>
          <a:p>
            <a:endParaRPr lang="da-DK" dirty="0"/>
          </a:p>
        </p:txBody>
      </p:sp>
      <p:sp>
        <p:nvSpPr>
          <p:cNvPr id="3" name="Pladsholder til sidefod 2"/>
          <p:cNvSpPr>
            <a:spLocks noGrp="1"/>
          </p:cNvSpPr>
          <p:nvPr>
            <p:ph type="ftr" sz="quarter" idx="11"/>
          </p:nvPr>
        </p:nvSpPr>
        <p:spPr>
          <a:xfrm>
            <a:off x="107504" y="6381328"/>
            <a:ext cx="5046960" cy="365125"/>
          </a:xfrm>
        </p:spPr>
        <p:txBody>
          <a:bodyPr/>
          <a:lstStyle/>
          <a:p>
            <a:pPr algn="l">
              <a:defRPr/>
            </a:pPr>
            <a:r>
              <a:rPr lang="en-GB" dirty="0" err="1" smtClean="0"/>
              <a:t>Overordnet</a:t>
            </a:r>
            <a:r>
              <a:rPr lang="en-GB" dirty="0" smtClean="0"/>
              <a:t> om </a:t>
            </a:r>
            <a:r>
              <a:rPr lang="en-GB" dirty="0" err="1" smtClean="0"/>
              <a:t>voksenansvarsloven</a:t>
            </a:r>
            <a:r>
              <a:rPr lang="en-GB" dirty="0" smtClean="0"/>
              <a:t>, </a:t>
            </a:r>
            <a:r>
              <a:rPr lang="en-GB" dirty="0" err="1" smtClean="0"/>
              <a:t>baggrund</a:t>
            </a:r>
            <a:r>
              <a:rPr lang="en-GB" dirty="0" smtClean="0"/>
              <a:t> </a:t>
            </a:r>
            <a:r>
              <a:rPr lang="en-GB" dirty="0" err="1" smtClean="0"/>
              <a:t>og</a:t>
            </a:r>
            <a:r>
              <a:rPr lang="en-GB" dirty="0" smtClean="0"/>
              <a:t> </a:t>
            </a:r>
            <a:r>
              <a:rPr lang="en-GB" dirty="0" err="1" smtClean="0"/>
              <a:t>intentioner</a:t>
            </a:r>
            <a:endParaRPr lang="en-GB" dirty="0"/>
          </a:p>
        </p:txBody>
      </p:sp>
      <p:sp>
        <p:nvSpPr>
          <p:cNvPr id="5" name="Pladsholder til diasnummer 4"/>
          <p:cNvSpPr>
            <a:spLocks noGrp="1"/>
          </p:cNvSpPr>
          <p:nvPr>
            <p:ph type="sldNum" sz="quarter" idx="12"/>
          </p:nvPr>
        </p:nvSpPr>
        <p:spPr/>
        <p:txBody>
          <a:bodyPr/>
          <a:lstStyle/>
          <a:p>
            <a:fld id="{26E3BA2D-6E44-4DE0-8826-FAD497FCA3D4}" type="slidenum">
              <a:rPr lang="da-DK" smtClean="0"/>
              <a:t>9</a:t>
            </a:fld>
            <a:endParaRPr lang="da-DK"/>
          </a:p>
        </p:txBody>
      </p:sp>
    </p:spTree>
    <p:extLst>
      <p:ext uri="{BB962C8B-B14F-4D97-AF65-F5344CB8AC3E}">
        <p14:creationId xmlns:p14="http://schemas.microsoft.com/office/powerpoint/2010/main" val="1311221046"/>
      </p:ext>
    </p:extLst>
  </p:cSld>
  <p:clrMapOvr>
    <a:masterClrMapping/>
  </p:clrMapOvr>
  <p:timing>
    <p:tnLst>
      <p:par>
        <p:cTn id="1" dur="indefinite" restart="never" nodeType="tmRoot"/>
      </p:par>
    </p:tnLst>
  </p:timing>
</p:sld>
</file>

<file path=ppt/theme/theme1.xml><?xml version="1.0" encoding="utf-8"?>
<a:theme xmlns:a="http://schemas.openxmlformats.org/drawingml/2006/main" name="Kontortema">
  <a:themeElements>
    <a:clrScheme name="Kontor">
      <a:dk1>
        <a:sysClr val="windowText" lastClr="000000"/>
      </a:dk1>
      <a:lt1>
        <a:sysClr val="window" lastClr="FFFBF0"/>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ont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ont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Kontortema">
  <a:themeElements>
    <a:clrScheme name="Office">
      <a:dk1>
        <a:sysClr val="windowText" lastClr="000000"/>
      </a:dk1>
      <a:lt1>
        <a:sysClr val="window" lastClr="FFFBF0"/>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BF0"/>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5742</TotalTime>
  <Words>1247</Words>
  <Application>Microsoft Office PowerPoint</Application>
  <PresentationFormat>Skærmshow (4:3)</PresentationFormat>
  <Paragraphs>117</Paragraphs>
  <Slides>12</Slides>
  <Notes>3</Notes>
  <HiddenSlides>0</HiddenSlides>
  <MMClips>0</MMClips>
  <ScaleCrop>false</ScaleCrop>
  <HeadingPairs>
    <vt:vector size="4" baseType="variant">
      <vt:variant>
        <vt:lpstr>Tema</vt:lpstr>
      </vt:variant>
      <vt:variant>
        <vt:i4>1</vt:i4>
      </vt:variant>
      <vt:variant>
        <vt:lpstr>Diastitler</vt:lpstr>
      </vt:variant>
      <vt:variant>
        <vt:i4>12</vt:i4>
      </vt:variant>
    </vt:vector>
  </HeadingPairs>
  <TitlesOfParts>
    <vt:vector size="13" baseType="lpstr">
      <vt:lpstr>Kontortema</vt:lpstr>
      <vt:lpstr>Voksenansvar for anbragte børn og unge  Overordnet om voksenansvarsloven, baggrund og intentioner</vt:lpstr>
      <vt:lpstr>Baggrund for loven</vt:lpstr>
      <vt:lpstr>Den politiske aftale</vt:lpstr>
      <vt:lpstr>Den politiske aftale</vt:lpstr>
      <vt:lpstr>Lov om voksenansvar</vt:lpstr>
      <vt:lpstr>Lovens formål</vt:lpstr>
      <vt:lpstr>Lovens anvendelsesområde</vt:lpstr>
      <vt:lpstr>Generelle principper for indsatsen</vt:lpstr>
      <vt:lpstr>Retskilder</vt:lpstr>
      <vt:lpstr>Lovens ordlyd</vt:lpstr>
      <vt:lpstr>Lovens ordlyd</vt:lpstr>
      <vt:lpstr>Lovens ordlyd</vt:lpstr>
    </vt:vector>
  </TitlesOfParts>
  <Company>Koncern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Voksenansvar overfor anbragte børn og unge</dc:title>
  <dc:creator>Annie Gaardsted Frandsen</dc:creator>
  <cp:lastModifiedBy>Annie Gaardsted Frandsen</cp:lastModifiedBy>
  <cp:revision>298</cp:revision>
  <cp:lastPrinted>2016-12-09T11:58:52Z</cp:lastPrinted>
  <dcterms:created xsi:type="dcterms:W3CDTF">2016-05-06T07:53:40Z</dcterms:created>
  <dcterms:modified xsi:type="dcterms:W3CDTF">2017-01-15T10:55:01Z</dcterms:modified>
</cp:coreProperties>
</file>