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94" r:id="rId1"/>
  </p:sldMasterIdLst>
  <p:notesMasterIdLst>
    <p:notesMasterId r:id="rId31"/>
  </p:notesMasterIdLst>
  <p:handoutMasterIdLst>
    <p:handoutMasterId r:id="rId32"/>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6858000" type="screen4x3"/>
  <p:notesSz cx="6669088" cy="9926638"/>
  <p:defaultTextStyle>
    <a:defPPr>
      <a:defRPr lang="en-GB"/>
    </a:defPPr>
    <a:lvl1pPr algn="l" rtl="0" fontAlgn="base">
      <a:spcBef>
        <a:spcPct val="0"/>
      </a:spcBef>
      <a:spcAft>
        <a:spcPct val="0"/>
      </a:spcAft>
      <a:defRPr kern="1200">
        <a:solidFill>
          <a:schemeClr val="tx1"/>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irgit Mortensen" initials="BM0"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697F8E"/>
    <a:srgbClr val="118850"/>
    <a:srgbClr val="384F5C"/>
    <a:srgbClr val="7ABD30"/>
    <a:srgbClr val="0E702F"/>
    <a:srgbClr val="0E72BA"/>
    <a:srgbClr val="0B5C94"/>
    <a:srgbClr val="FF314A"/>
    <a:srgbClr val="EB4E1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44" autoAdjust="0"/>
    <p:restoredTop sz="64078" autoAdjust="0"/>
  </p:normalViewPr>
  <p:slideViewPr>
    <p:cSldViewPr snapToGrid="0">
      <p:cViewPr>
        <p:scale>
          <a:sx n="70" d="100"/>
          <a:sy n="70" d="100"/>
        </p:scale>
        <p:origin x="-263" y="975"/>
      </p:cViewPr>
      <p:guideLst>
        <p:guide orient="horz" pos="4066"/>
        <p:guide orient="horz" pos="3883"/>
        <p:guide orient="horz" pos="2160"/>
        <p:guide orient="horz" pos="879"/>
        <p:guide orient="horz" pos="446"/>
        <p:guide orient="horz" pos="1049"/>
        <p:guide pos="5477"/>
        <p:guide pos="2880"/>
        <p:guide pos="284"/>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26" d="100"/>
          <a:sy n="26" d="100"/>
        </p:scale>
        <p:origin x="-2236" y="-86"/>
      </p:cViewPr>
      <p:guideLst>
        <p:guide orient="horz" pos="3126"/>
        <p:guide pos="210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AF6D72-A198-4EB9-9E15-4717F0F896A5}" type="doc">
      <dgm:prSet loTypeId="urn:microsoft.com/office/officeart/2005/8/layout/cycle5" loCatId="cycle" qsTypeId="urn:microsoft.com/office/officeart/2005/8/quickstyle/simple1" qsCatId="simple" csTypeId="urn:microsoft.com/office/officeart/2005/8/colors/accent6_2" csCatId="accent6" phldr="1"/>
      <dgm:spPr/>
      <dgm:t>
        <a:bodyPr/>
        <a:lstStyle/>
        <a:p>
          <a:endParaRPr lang="da-DK"/>
        </a:p>
      </dgm:t>
    </dgm:pt>
    <dgm:pt modelId="{BAEBF3CC-21CB-4F7D-A6C9-4C35C71329C5}">
      <dgm:prSet phldrT="[Tekst]" custT="1"/>
      <dgm:spPr/>
      <dgm:t>
        <a:bodyPr/>
        <a:lstStyle/>
        <a:p>
          <a:r>
            <a:rPr lang="da-DK" sz="1600" b="1" dirty="0" smtClean="0"/>
            <a:t>Identifikation</a:t>
          </a:r>
        </a:p>
        <a:p>
          <a:r>
            <a:rPr lang="da-DK" sz="1600" dirty="0" smtClean="0"/>
            <a:t>Viden om risiko og konflikter </a:t>
          </a:r>
          <a:endParaRPr lang="da-DK" sz="1600" dirty="0"/>
        </a:p>
      </dgm:t>
    </dgm:pt>
    <dgm:pt modelId="{426CDFE1-0A8A-439B-A7BC-B29CA3208EDE}" type="parTrans" cxnId="{54C2AFD2-76D7-4AEA-80D9-F76E45A5A438}">
      <dgm:prSet/>
      <dgm:spPr/>
      <dgm:t>
        <a:bodyPr/>
        <a:lstStyle/>
        <a:p>
          <a:endParaRPr lang="da-DK" sz="2000"/>
        </a:p>
      </dgm:t>
    </dgm:pt>
    <dgm:pt modelId="{4161C18D-8377-40B5-88CF-F496339376B5}" type="sibTrans" cxnId="{54C2AFD2-76D7-4AEA-80D9-F76E45A5A438}">
      <dgm:prSet>
        <dgm:style>
          <a:lnRef idx="3">
            <a:schemeClr val="accent2"/>
          </a:lnRef>
          <a:fillRef idx="0">
            <a:schemeClr val="accent2"/>
          </a:fillRef>
          <a:effectRef idx="2">
            <a:schemeClr val="accent2"/>
          </a:effectRef>
          <a:fontRef idx="minor">
            <a:schemeClr val="tx1"/>
          </a:fontRef>
        </dgm:style>
      </dgm:prSet>
      <dgm:spPr/>
      <dgm:t>
        <a:bodyPr/>
        <a:lstStyle/>
        <a:p>
          <a:endParaRPr lang="da-DK" sz="2000"/>
        </a:p>
      </dgm:t>
    </dgm:pt>
    <dgm:pt modelId="{9F87C33F-5C6E-4D2E-AB7A-EEECBD5590AB}">
      <dgm:prSet phldrT="[Tekst]" custT="1"/>
      <dgm:spPr/>
      <dgm:t>
        <a:bodyPr/>
        <a:lstStyle/>
        <a:p>
          <a:r>
            <a:rPr lang="da-DK" sz="1600" b="1" dirty="0" smtClean="0"/>
            <a:t>Håndtering</a:t>
          </a:r>
        </a:p>
        <a:p>
          <a:r>
            <a:rPr lang="da-DK" sz="1600" dirty="0" smtClean="0"/>
            <a:t>Viden om tilgange</a:t>
          </a:r>
          <a:endParaRPr lang="da-DK" sz="1600" dirty="0"/>
        </a:p>
      </dgm:t>
    </dgm:pt>
    <dgm:pt modelId="{7CE4D29D-3A98-49C9-9A0F-F8A8DB0D0871}" type="parTrans" cxnId="{9E767617-FD6E-4F6D-AE10-CCE22CEB7D9B}">
      <dgm:prSet/>
      <dgm:spPr/>
      <dgm:t>
        <a:bodyPr/>
        <a:lstStyle/>
        <a:p>
          <a:endParaRPr lang="da-DK" sz="2000"/>
        </a:p>
      </dgm:t>
    </dgm:pt>
    <dgm:pt modelId="{9334C3CE-9C36-458A-8B21-4F645AA27717}" type="sibTrans" cxnId="{9E767617-FD6E-4F6D-AE10-CCE22CEB7D9B}">
      <dgm:prSet>
        <dgm:style>
          <a:lnRef idx="3">
            <a:schemeClr val="accent2"/>
          </a:lnRef>
          <a:fillRef idx="0">
            <a:schemeClr val="accent2"/>
          </a:fillRef>
          <a:effectRef idx="2">
            <a:schemeClr val="accent2"/>
          </a:effectRef>
          <a:fontRef idx="minor">
            <a:schemeClr val="tx1"/>
          </a:fontRef>
        </dgm:style>
      </dgm:prSet>
      <dgm:spPr/>
      <dgm:t>
        <a:bodyPr/>
        <a:lstStyle/>
        <a:p>
          <a:endParaRPr lang="da-DK" sz="2000"/>
        </a:p>
      </dgm:t>
    </dgm:pt>
    <dgm:pt modelId="{A958DA5B-E69F-4BE4-A515-4AE59015365E}">
      <dgm:prSet phldrT="[Tekst]" custT="1"/>
      <dgm:spPr/>
      <dgm:t>
        <a:bodyPr/>
        <a:lstStyle/>
        <a:p>
          <a:r>
            <a:rPr lang="da-DK" sz="1600" b="1" dirty="0" smtClean="0"/>
            <a:t>Forebyggelse</a:t>
          </a:r>
        </a:p>
        <a:p>
          <a:r>
            <a:rPr lang="da-DK" sz="1600" dirty="0" smtClean="0"/>
            <a:t>Viden om forebyggende tiltag</a:t>
          </a:r>
          <a:endParaRPr lang="da-DK" sz="1600" dirty="0"/>
        </a:p>
      </dgm:t>
    </dgm:pt>
    <dgm:pt modelId="{6FC60977-7C6F-4A94-A5B9-542F3CEDB72C}" type="sibTrans" cxnId="{5741785D-9CC9-4776-BB73-9D9BE7B0FF9C}">
      <dgm:prSet>
        <dgm:style>
          <a:lnRef idx="3">
            <a:schemeClr val="accent2"/>
          </a:lnRef>
          <a:fillRef idx="0">
            <a:schemeClr val="accent2"/>
          </a:fillRef>
          <a:effectRef idx="2">
            <a:schemeClr val="accent2"/>
          </a:effectRef>
          <a:fontRef idx="minor">
            <a:schemeClr val="tx1"/>
          </a:fontRef>
        </dgm:style>
      </dgm:prSet>
      <dgm:spPr/>
      <dgm:t>
        <a:bodyPr/>
        <a:lstStyle/>
        <a:p>
          <a:endParaRPr lang="da-DK" sz="2000"/>
        </a:p>
      </dgm:t>
    </dgm:pt>
    <dgm:pt modelId="{FC633A62-9582-4C00-A356-7AE55E549030}" type="parTrans" cxnId="{5741785D-9CC9-4776-BB73-9D9BE7B0FF9C}">
      <dgm:prSet/>
      <dgm:spPr/>
      <dgm:t>
        <a:bodyPr/>
        <a:lstStyle/>
        <a:p>
          <a:endParaRPr lang="da-DK" sz="2000"/>
        </a:p>
      </dgm:t>
    </dgm:pt>
    <dgm:pt modelId="{5C8DEC35-05FB-48AC-96AC-3251ADABA3E4}" type="pres">
      <dgm:prSet presAssocID="{A0AF6D72-A198-4EB9-9E15-4717F0F896A5}" presName="cycle" presStyleCnt="0">
        <dgm:presLayoutVars>
          <dgm:dir/>
          <dgm:resizeHandles val="exact"/>
        </dgm:presLayoutVars>
      </dgm:prSet>
      <dgm:spPr/>
      <dgm:t>
        <a:bodyPr/>
        <a:lstStyle/>
        <a:p>
          <a:endParaRPr lang="da-DK"/>
        </a:p>
      </dgm:t>
    </dgm:pt>
    <dgm:pt modelId="{0926910B-6DCD-4D4B-995B-6B214CB755C5}" type="pres">
      <dgm:prSet presAssocID="{BAEBF3CC-21CB-4F7D-A6C9-4C35C71329C5}" presName="node" presStyleLbl="node1" presStyleIdx="0" presStyleCnt="3" custScaleX="123985" custScaleY="123985">
        <dgm:presLayoutVars>
          <dgm:bulletEnabled val="1"/>
        </dgm:presLayoutVars>
      </dgm:prSet>
      <dgm:spPr/>
      <dgm:t>
        <a:bodyPr/>
        <a:lstStyle/>
        <a:p>
          <a:endParaRPr lang="da-DK"/>
        </a:p>
      </dgm:t>
    </dgm:pt>
    <dgm:pt modelId="{41CC1AA7-9781-4A6E-9FE6-212FD964FF71}" type="pres">
      <dgm:prSet presAssocID="{BAEBF3CC-21CB-4F7D-A6C9-4C35C71329C5}" presName="spNode" presStyleCnt="0"/>
      <dgm:spPr/>
      <dgm:t>
        <a:bodyPr/>
        <a:lstStyle/>
        <a:p>
          <a:endParaRPr lang="da-DK"/>
        </a:p>
      </dgm:t>
    </dgm:pt>
    <dgm:pt modelId="{CD36758A-9843-4F21-B6C8-2AEBB9BF5B09}" type="pres">
      <dgm:prSet presAssocID="{4161C18D-8377-40B5-88CF-F496339376B5}" presName="sibTrans" presStyleLbl="sibTrans1D1" presStyleIdx="0" presStyleCnt="3" custScaleX="716099" custScaleY="1101690"/>
      <dgm:spPr/>
      <dgm:t>
        <a:bodyPr/>
        <a:lstStyle/>
        <a:p>
          <a:endParaRPr lang="da-DK"/>
        </a:p>
      </dgm:t>
    </dgm:pt>
    <dgm:pt modelId="{82398FC7-D8AF-45E7-957F-58625437A468}" type="pres">
      <dgm:prSet presAssocID="{A958DA5B-E69F-4BE4-A515-4AE59015365E}" presName="node" presStyleLbl="node1" presStyleIdx="1" presStyleCnt="3" custScaleX="123985" custScaleY="123985">
        <dgm:presLayoutVars>
          <dgm:bulletEnabled val="1"/>
        </dgm:presLayoutVars>
      </dgm:prSet>
      <dgm:spPr/>
      <dgm:t>
        <a:bodyPr/>
        <a:lstStyle/>
        <a:p>
          <a:endParaRPr lang="da-DK"/>
        </a:p>
      </dgm:t>
    </dgm:pt>
    <dgm:pt modelId="{E0A8C1A9-B306-4CAC-B5D4-831A0ABDB5AB}" type="pres">
      <dgm:prSet presAssocID="{A958DA5B-E69F-4BE4-A515-4AE59015365E}" presName="spNode" presStyleCnt="0"/>
      <dgm:spPr/>
      <dgm:t>
        <a:bodyPr/>
        <a:lstStyle/>
        <a:p>
          <a:endParaRPr lang="da-DK"/>
        </a:p>
      </dgm:t>
    </dgm:pt>
    <dgm:pt modelId="{F6FD6EC6-880E-43A6-8682-553A963C0BE9}" type="pres">
      <dgm:prSet presAssocID="{6FC60977-7C6F-4A94-A5B9-542F3CEDB72C}" presName="sibTrans" presStyleLbl="sibTrans1D1" presStyleIdx="1" presStyleCnt="3"/>
      <dgm:spPr/>
      <dgm:t>
        <a:bodyPr/>
        <a:lstStyle/>
        <a:p>
          <a:endParaRPr lang="da-DK"/>
        </a:p>
      </dgm:t>
    </dgm:pt>
    <dgm:pt modelId="{DF1882A9-309D-4C40-AAB3-D0FD265886E2}" type="pres">
      <dgm:prSet presAssocID="{9F87C33F-5C6E-4D2E-AB7A-EEECBD5590AB}" presName="node" presStyleLbl="node1" presStyleIdx="2" presStyleCnt="3" custScaleX="123985" custScaleY="123985">
        <dgm:presLayoutVars>
          <dgm:bulletEnabled val="1"/>
        </dgm:presLayoutVars>
      </dgm:prSet>
      <dgm:spPr/>
      <dgm:t>
        <a:bodyPr/>
        <a:lstStyle/>
        <a:p>
          <a:endParaRPr lang="da-DK"/>
        </a:p>
      </dgm:t>
    </dgm:pt>
    <dgm:pt modelId="{B6ED18BE-80C1-4A18-84E1-83A212100757}" type="pres">
      <dgm:prSet presAssocID="{9F87C33F-5C6E-4D2E-AB7A-EEECBD5590AB}" presName="spNode" presStyleCnt="0"/>
      <dgm:spPr/>
      <dgm:t>
        <a:bodyPr/>
        <a:lstStyle/>
        <a:p>
          <a:endParaRPr lang="da-DK"/>
        </a:p>
      </dgm:t>
    </dgm:pt>
    <dgm:pt modelId="{DBCBD58F-EF5C-4660-8580-DD8E0A0452E4}" type="pres">
      <dgm:prSet presAssocID="{9334C3CE-9C36-458A-8B21-4F645AA27717}" presName="sibTrans" presStyleLbl="sibTrans1D1" presStyleIdx="2" presStyleCnt="3"/>
      <dgm:spPr/>
      <dgm:t>
        <a:bodyPr/>
        <a:lstStyle/>
        <a:p>
          <a:endParaRPr lang="da-DK"/>
        </a:p>
      </dgm:t>
    </dgm:pt>
  </dgm:ptLst>
  <dgm:cxnLst>
    <dgm:cxn modelId="{54C2AFD2-76D7-4AEA-80D9-F76E45A5A438}" srcId="{A0AF6D72-A198-4EB9-9E15-4717F0F896A5}" destId="{BAEBF3CC-21CB-4F7D-A6C9-4C35C71329C5}" srcOrd="0" destOrd="0" parTransId="{426CDFE1-0A8A-439B-A7BC-B29CA3208EDE}" sibTransId="{4161C18D-8377-40B5-88CF-F496339376B5}"/>
    <dgm:cxn modelId="{68BE1427-962A-4063-A211-768FC05778EC}" type="presOf" srcId="{6FC60977-7C6F-4A94-A5B9-542F3CEDB72C}" destId="{F6FD6EC6-880E-43A6-8682-553A963C0BE9}" srcOrd="0" destOrd="0" presId="urn:microsoft.com/office/officeart/2005/8/layout/cycle5"/>
    <dgm:cxn modelId="{80E2952C-B5F7-445C-9791-E60B95CDC7FE}" type="presOf" srcId="{9334C3CE-9C36-458A-8B21-4F645AA27717}" destId="{DBCBD58F-EF5C-4660-8580-DD8E0A0452E4}" srcOrd="0" destOrd="0" presId="urn:microsoft.com/office/officeart/2005/8/layout/cycle5"/>
    <dgm:cxn modelId="{EAB83CC5-76DF-45CC-A912-1FD0A2E84551}" type="presOf" srcId="{A958DA5B-E69F-4BE4-A515-4AE59015365E}" destId="{82398FC7-D8AF-45E7-957F-58625437A468}" srcOrd="0" destOrd="0" presId="urn:microsoft.com/office/officeart/2005/8/layout/cycle5"/>
    <dgm:cxn modelId="{5741785D-9CC9-4776-BB73-9D9BE7B0FF9C}" srcId="{A0AF6D72-A198-4EB9-9E15-4717F0F896A5}" destId="{A958DA5B-E69F-4BE4-A515-4AE59015365E}" srcOrd="1" destOrd="0" parTransId="{FC633A62-9582-4C00-A356-7AE55E549030}" sibTransId="{6FC60977-7C6F-4A94-A5B9-542F3CEDB72C}"/>
    <dgm:cxn modelId="{22AF3C63-CD90-45AA-95AA-46FA2AC7B7FD}" type="presOf" srcId="{4161C18D-8377-40B5-88CF-F496339376B5}" destId="{CD36758A-9843-4F21-B6C8-2AEBB9BF5B09}" srcOrd="0" destOrd="0" presId="urn:microsoft.com/office/officeart/2005/8/layout/cycle5"/>
    <dgm:cxn modelId="{F5964BF0-D76C-4637-A6A3-D128F1A0C30C}" type="presOf" srcId="{9F87C33F-5C6E-4D2E-AB7A-EEECBD5590AB}" destId="{DF1882A9-309D-4C40-AAB3-D0FD265886E2}" srcOrd="0" destOrd="0" presId="urn:microsoft.com/office/officeart/2005/8/layout/cycle5"/>
    <dgm:cxn modelId="{F47E70E6-658B-4DCC-8734-A8856497F719}" type="presOf" srcId="{BAEBF3CC-21CB-4F7D-A6C9-4C35C71329C5}" destId="{0926910B-6DCD-4D4B-995B-6B214CB755C5}" srcOrd="0" destOrd="0" presId="urn:microsoft.com/office/officeart/2005/8/layout/cycle5"/>
    <dgm:cxn modelId="{9E767617-FD6E-4F6D-AE10-CCE22CEB7D9B}" srcId="{A0AF6D72-A198-4EB9-9E15-4717F0F896A5}" destId="{9F87C33F-5C6E-4D2E-AB7A-EEECBD5590AB}" srcOrd="2" destOrd="0" parTransId="{7CE4D29D-3A98-49C9-9A0F-F8A8DB0D0871}" sibTransId="{9334C3CE-9C36-458A-8B21-4F645AA27717}"/>
    <dgm:cxn modelId="{DE58B4DF-D20F-4B6B-A1C5-A547DA58756F}" type="presOf" srcId="{A0AF6D72-A198-4EB9-9E15-4717F0F896A5}" destId="{5C8DEC35-05FB-48AC-96AC-3251ADABA3E4}" srcOrd="0" destOrd="0" presId="urn:microsoft.com/office/officeart/2005/8/layout/cycle5"/>
    <dgm:cxn modelId="{E636B5D8-8611-407A-B65F-ED6E86CDF160}" type="presParOf" srcId="{5C8DEC35-05FB-48AC-96AC-3251ADABA3E4}" destId="{0926910B-6DCD-4D4B-995B-6B214CB755C5}" srcOrd="0" destOrd="0" presId="urn:microsoft.com/office/officeart/2005/8/layout/cycle5"/>
    <dgm:cxn modelId="{46D894AC-5A23-43B4-AD79-F478260A06A1}" type="presParOf" srcId="{5C8DEC35-05FB-48AC-96AC-3251ADABA3E4}" destId="{41CC1AA7-9781-4A6E-9FE6-212FD964FF71}" srcOrd="1" destOrd="0" presId="urn:microsoft.com/office/officeart/2005/8/layout/cycle5"/>
    <dgm:cxn modelId="{E2FFEE5E-BE89-47B1-8832-F470F37D531E}" type="presParOf" srcId="{5C8DEC35-05FB-48AC-96AC-3251ADABA3E4}" destId="{CD36758A-9843-4F21-B6C8-2AEBB9BF5B09}" srcOrd="2" destOrd="0" presId="urn:microsoft.com/office/officeart/2005/8/layout/cycle5"/>
    <dgm:cxn modelId="{AB747F41-EAB9-4E34-94C5-4715E8072E27}" type="presParOf" srcId="{5C8DEC35-05FB-48AC-96AC-3251ADABA3E4}" destId="{82398FC7-D8AF-45E7-957F-58625437A468}" srcOrd="3" destOrd="0" presId="urn:microsoft.com/office/officeart/2005/8/layout/cycle5"/>
    <dgm:cxn modelId="{E69AD517-F653-4038-9806-DA8B8F8C8A59}" type="presParOf" srcId="{5C8DEC35-05FB-48AC-96AC-3251ADABA3E4}" destId="{E0A8C1A9-B306-4CAC-B5D4-831A0ABDB5AB}" srcOrd="4" destOrd="0" presId="urn:microsoft.com/office/officeart/2005/8/layout/cycle5"/>
    <dgm:cxn modelId="{CA7CE18A-D0EA-4EDD-8138-D05BA43698D5}" type="presParOf" srcId="{5C8DEC35-05FB-48AC-96AC-3251ADABA3E4}" destId="{F6FD6EC6-880E-43A6-8682-553A963C0BE9}" srcOrd="5" destOrd="0" presId="urn:microsoft.com/office/officeart/2005/8/layout/cycle5"/>
    <dgm:cxn modelId="{441B2575-150D-4293-943D-0E2CB7C9EC29}" type="presParOf" srcId="{5C8DEC35-05FB-48AC-96AC-3251ADABA3E4}" destId="{DF1882A9-309D-4C40-AAB3-D0FD265886E2}" srcOrd="6" destOrd="0" presId="urn:microsoft.com/office/officeart/2005/8/layout/cycle5"/>
    <dgm:cxn modelId="{12646736-6CD7-4F1F-B0EE-0AA2E51E1E32}" type="presParOf" srcId="{5C8DEC35-05FB-48AC-96AC-3251ADABA3E4}" destId="{B6ED18BE-80C1-4A18-84E1-83A212100757}" srcOrd="7" destOrd="0" presId="urn:microsoft.com/office/officeart/2005/8/layout/cycle5"/>
    <dgm:cxn modelId="{AA6DF42E-EC88-4A31-8445-3AE68B1D1481}" type="presParOf" srcId="{5C8DEC35-05FB-48AC-96AC-3251ADABA3E4}" destId="{DBCBD58F-EF5C-4660-8580-DD8E0A0452E4}" srcOrd="8" destOrd="0" presId="urn:microsoft.com/office/officeart/2005/8/layout/cycle5"/>
  </dgm:cxnLst>
  <dgm:bg/>
  <dgm:whole>
    <a:ln>
      <a:prstDash val="solid"/>
    </a:ln>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C183A00-FF0A-43C6-A4C6-5D537CE8F6AA}" type="doc">
      <dgm:prSet loTypeId="urn:microsoft.com/office/officeart/2005/8/layout/radial1" loCatId="cycle" qsTypeId="urn:microsoft.com/office/officeart/2005/8/quickstyle/simple3" qsCatId="simple" csTypeId="urn:microsoft.com/office/officeart/2005/8/colors/accent1_2" csCatId="accent1" phldr="1"/>
      <dgm:spPr/>
      <dgm:t>
        <a:bodyPr/>
        <a:lstStyle/>
        <a:p>
          <a:endParaRPr lang="da-DK"/>
        </a:p>
      </dgm:t>
    </dgm:pt>
    <dgm:pt modelId="{E7408063-2990-419A-A102-3319DA4BE224}">
      <dgm:prSet phldrT="[Tekst]"/>
      <dgm:spPr/>
      <dgm:t>
        <a:bodyPr/>
        <a:lstStyle/>
        <a:p>
          <a:endParaRPr lang="da-DK" dirty="0"/>
        </a:p>
      </dgm:t>
    </dgm:pt>
    <dgm:pt modelId="{2EAF2C00-D2BD-40AE-BCE0-4320E95A4438}" type="parTrans" cxnId="{1B46C236-BEAC-4E9C-8D85-C1F3B9EA46A8}">
      <dgm:prSet/>
      <dgm:spPr/>
      <dgm:t>
        <a:bodyPr/>
        <a:lstStyle/>
        <a:p>
          <a:endParaRPr lang="da-DK"/>
        </a:p>
      </dgm:t>
    </dgm:pt>
    <dgm:pt modelId="{A5AEEFF5-492A-494F-8A1E-83A534C30DF9}" type="sibTrans" cxnId="{1B46C236-BEAC-4E9C-8D85-C1F3B9EA46A8}">
      <dgm:prSet/>
      <dgm:spPr/>
      <dgm:t>
        <a:bodyPr/>
        <a:lstStyle/>
        <a:p>
          <a:endParaRPr lang="da-DK"/>
        </a:p>
      </dgm:t>
    </dgm:pt>
    <dgm:pt modelId="{5315C747-1D93-4748-86BE-B543BCB0095C}">
      <dgm:prSet phldrT="[Tekst]"/>
      <dgm:spPr/>
      <dgm:t>
        <a:bodyPr/>
        <a:lstStyle/>
        <a:p>
          <a:endParaRPr lang="da-DK" dirty="0"/>
        </a:p>
      </dgm:t>
    </dgm:pt>
    <dgm:pt modelId="{9F2D093F-E1C6-41FC-9764-9072A3233F4E}" type="parTrans" cxnId="{584169BD-760A-4904-86E8-071A907679CC}">
      <dgm:prSet/>
      <dgm:spPr/>
      <dgm:t>
        <a:bodyPr/>
        <a:lstStyle/>
        <a:p>
          <a:endParaRPr lang="da-DK"/>
        </a:p>
      </dgm:t>
    </dgm:pt>
    <dgm:pt modelId="{D2334CFC-B37B-486B-8ED1-A0B0CD44A4A7}" type="sibTrans" cxnId="{584169BD-760A-4904-86E8-071A907679CC}">
      <dgm:prSet/>
      <dgm:spPr/>
      <dgm:t>
        <a:bodyPr/>
        <a:lstStyle/>
        <a:p>
          <a:endParaRPr lang="da-DK"/>
        </a:p>
      </dgm:t>
    </dgm:pt>
    <dgm:pt modelId="{A6D07DA1-9533-4E25-BD31-32EEEDDBA179}">
      <dgm:prSet phldrT="[Tekst]"/>
      <dgm:spPr/>
      <dgm:t>
        <a:bodyPr/>
        <a:lstStyle/>
        <a:p>
          <a:endParaRPr lang="da-DK" dirty="0"/>
        </a:p>
      </dgm:t>
    </dgm:pt>
    <dgm:pt modelId="{FA1CEF66-46D7-46B4-AF7B-0907790DD1C2}" type="parTrans" cxnId="{B6A1D183-8E63-410C-B115-8465292D315D}">
      <dgm:prSet/>
      <dgm:spPr/>
      <dgm:t>
        <a:bodyPr/>
        <a:lstStyle/>
        <a:p>
          <a:endParaRPr lang="da-DK"/>
        </a:p>
      </dgm:t>
    </dgm:pt>
    <dgm:pt modelId="{A4FF1FDE-CED8-4F9F-9798-6A4A562A2262}" type="sibTrans" cxnId="{B6A1D183-8E63-410C-B115-8465292D315D}">
      <dgm:prSet/>
      <dgm:spPr/>
      <dgm:t>
        <a:bodyPr/>
        <a:lstStyle/>
        <a:p>
          <a:endParaRPr lang="da-DK"/>
        </a:p>
      </dgm:t>
    </dgm:pt>
    <dgm:pt modelId="{A63EDC1F-EC56-4D1E-AAA9-23C6CEFF43F4}">
      <dgm:prSet phldrT="[Tekst]"/>
      <dgm:spPr/>
      <dgm:t>
        <a:bodyPr/>
        <a:lstStyle/>
        <a:p>
          <a:endParaRPr lang="da-DK" dirty="0"/>
        </a:p>
      </dgm:t>
    </dgm:pt>
    <dgm:pt modelId="{94E23514-B44E-479D-817C-66C3831780C8}" type="parTrans" cxnId="{F5AA8237-7918-45B3-8327-5E1EC17B3B76}">
      <dgm:prSet/>
      <dgm:spPr/>
      <dgm:t>
        <a:bodyPr/>
        <a:lstStyle/>
        <a:p>
          <a:endParaRPr lang="da-DK"/>
        </a:p>
      </dgm:t>
    </dgm:pt>
    <dgm:pt modelId="{98D3F10A-8FA7-4D08-8930-C7C8A4555411}" type="sibTrans" cxnId="{F5AA8237-7918-45B3-8327-5E1EC17B3B76}">
      <dgm:prSet/>
      <dgm:spPr/>
      <dgm:t>
        <a:bodyPr/>
        <a:lstStyle/>
        <a:p>
          <a:endParaRPr lang="da-DK"/>
        </a:p>
      </dgm:t>
    </dgm:pt>
    <dgm:pt modelId="{65D18659-6630-4177-B4E8-4DA85AEF9041}">
      <dgm:prSet phldrT="[Tekst]"/>
      <dgm:spPr/>
      <dgm:t>
        <a:bodyPr/>
        <a:lstStyle/>
        <a:p>
          <a:endParaRPr lang="da-DK" dirty="0"/>
        </a:p>
      </dgm:t>
    </dgm:pt>
    <dgm:pt modelId="{94FAD745-65CD-4B5E-B153-471C37E94B1D}" type="parTrans" cxnId="{8332E8C8-A557-45F3-A917-254E8356C1A9}">
      <dgm:prSet/>
      <dgm:spPr/>
      <dgm:t>
        <a:bodyPr/>
        <a:lstStyle/>
        <a:p>
          <a:endParaRPr lang="da-DK"/>
        </a:p>
      </dgm:t>
    </dgm:pt>
    <dgm:pt modelId="{DF112B79-5B8C-41FC-8344-3746585BAB9D}" type="sibTrans" cxnId="{8332E8C8-A557-45F3-A917-254E8356C1A9}">
      <dgm:prSet/>
      <dgm:spPr/>
      <dgm:t>
        <a:bodyPr/>
        <a:lstStyle/>
        <a:p>
          <a:endParaRPr lang="da-DK"/>
        </a:p>
      </dgm:t>
    </dgm:pt>
    <dgm:pt modelId="{E9A379F7-1606-4E7E-8C2E-0A4D8AADEA33}">
      <dgm:prSet phldrT="[Tekst]"/>
      <dgm:spPr/>
      <dgm:t>
        <a:bodyPr/>
        <a:lstStyle/>
        <a:p>
          <a:endParaRPr lang="da-DK" dirty="0"/>
        </a:p>
      </dgm:t>
    </dgm:pt>
    <dgm:pt modelId="{428B72CB-E28B-4DDB-9ABE-35A88B90A6B8}" type="parTrans" cxnId="{2EE63A0E-57B5-4259-8EBB-E33AC849BA42}">
      <dgm:prSet/>
      <dgm:spPr/>
      <dgm:t>
        <a:bodyPr/>
        <a:lstStyle/>
        <a:p>
          <a:endParaRPr lang="da-DK"/>
        </a:p>
      </dgm:t>
    </dgm:pt>
    <dgm:pt modelId="{22318D10-7401-4BD5-80FD-17419862E628}" type="sibTrans" cxnId="{2EE63A0E-57B5-4259-8EBB-E33AC849BA42}">
      <dgm:prSet/>
      <dgm:spPr/>
      <dgm:t>
        <a:bodyPr/>
        <a:lstStyle/>
        <a:p>
          <a:endParaRPr lang="da-DK"/>
        </a:p>
      </dgm:t>
    </dgm:pt>
    <dgm:pt modelId="{8270640A-2CC7-4EE1-A45A-4697D7C6A761}">
      <dgm:prSet phldrT="[Tekst]"/>
      <dgm:spPr/>
      <dgm:t>
        <a:bodyPr/>
        <a:lstStyle/>
        <a:p>
          <a:endParaRPr lang="da-DK" dirty="0"/>
        </a:p>
      </dgm:t>
    </dgm:pt>
    <dgm:pt modelId="{D1D4081B-73D4-4BF5-AD90-0ECE936B2100}" type="parTrans" cxnId="{5030B7F7-4658-4511-B554-6C8956484003}">
      <dgm:prSet/>
      <dgm:spPr/>
      <dgm:t>
        <a:bodyPr/>
        <a:lstStyle/>
        <a:p>
          <a:endParaRPr lang="da-DK"/>
        </a:p>
      </dgm:t>
    </dgm:pt>
    <dgm:pt modelId="{EEDC930B-F129-4657-9287-932AA39C3684}" type="sibTrans" cxnId="{5030B7F7-4658-4511-B554-6C8956484003}">
      <dgm:prSet/>
      <dgm:spPr/>
      <dgm:t>
        <a:bodyPr/>
        <a:lstStyle/>
        <a:p>
          <a:endParaRPr lang="da-DK"/>
        </a:p>
      </dgm:t>
    </dgm:pt>
    <dgm:pt modelId="{BE609F97-28DF-45F9-865F-0DBD51D2BFAF}">
      <dgm:prSet phldrT="[Tekst]"/>
      <dgm:spPr/>
      <dgm:t>
        <a:bodyPr/>
        <a:lstStyle/>
        <a:p>
          <a:endParaRPr lang="da-DK" dirty="0"/>
        </a:p>
      </dgm:t>
    </dgm:pt>
    <dgm:pt modelId="{F75C0548-5CA9-49D0-B5AE-3B07BA8AD3BF}" type="parTrans" cxnId="{95222EF3-CF45-4D18-A5D7-AD5EC60C0694}">
      <dgm:prSet/>
      <dgm:spPr/>
      <dgm:t>
        <a:bodyPr/>
        <a:lstStyle/>
        <a:p>
          <a:endParaRPr lang="da-DK"/>
        </a:p>
      </dgm:t>
    </dgm:pt>
    <dgm:pt modelId="{120551C3-86A7-4F17-8796-DD021EB64FE1}" type="sibTrans" cxnId="{95222EF3-CF45-4D18-A5D7-AD5EC60C0694}">
      <dgm:prSet/>
      <dgm:spPr/>
      <dgm:t>
        <a:bodyPr/>
        <a:lstStyle/>
        <a:p>
          <a:endParaRPr lang="da-DK"/>
        </a:p>
      </dgm:t>
    </dgm:pt>
    <dgm:pt modelId="{EF7314FA-F71B-4D9E-BC39-CE0FEFDC4F69}" type="pres">
      <dgm:prSet presAssocID="{3C183A00-FF0A-43C6-A4C6-5D537CE8F6AA}" presName="cycle" presStyleCnt="0">
        <dgm:presLayoutVars>
          <dgm:chMax val="1"/>
          <dgm:dir/>
          <dgm:animLvl val="ctr"/>
          <dgm:resizeHandles val="exact"/>
        </dgm:presLayoutVars>
      </dgm:prSet>
      <dgm:spPr/>
      <dgm:t>
        <a:bodyPr/>
        <a:lstStyle/>
        <a:p>
          <a:endParaRPr lang="da-DK"/>
        </a:p>
      </dgm:t>
    </dgm:pt>
    <dgm:pt modelId="{241FF9DB-27D4-4255-93B4-D340C237917F}" type="pres">
      <dgm:prSet presAssocID="{E7408063-2990-419A-A102-3319DA4BE224}" presName="centerShape" presStyleLbl="node0" presStyleIdx="0" presStyleCnt="1"/>
      <dgm:spPr/>
      <dgm:t>
        <a:bodyPr/>
        <a:lstStyle/>
        <a:p>
          <a:endParaRPr lang="da-DK"/>
        </a:p>
      </dgm:t>
    </dgm:pt>
    <dgm:pt modelId="{ED0EEC4C-D54C-4713-823D-CC9422D1BBD8}" type="pres">
      <dgm:prSet presAssocID="{9F2D093F-E1C6-41FC-9764-9072A3233F4E}" presName="Name9" presStyleLbl="parChTrans1D2" presStyleIdx="0" presStyleCnt="7"/>
      <dgm:spPr/>
      <dgm:t>
        <a:bodyPr/>
        <a:lstStyle/>
        <a:p>
          <a:endParaRPr lang="da-DK"/>
        </a:p>
      </dgm:t>
    </dgm:pt>
    <dgm:pt modelId="{DD643895-BD5F-41D7-9DDB-DBDFC42FF0D8}" type="pres">
      <dgm:prSet presAssocID="{9F2D093F-E1C6-41FC-9764-9072A3233F4E}" presName="connTx" presStyleLbl="parChTrans1D2" presStyleIdx="0" presStyleCnt="7"/>
      <dgm:spPr/>
      <dgm:t>
        <a:bodyPr/>
        <a:lstStyle/>
        <a:p>
          <a:endParaRPr lang="da-DK"/>
        </a:p>
      </dgm:t>
    </dgm:pt>
    <dgm:pt modelId="{41CDFEB5-B3AF-42B3-A035-1ECDBF16AFF7}" type="pres">
      <dgm:prSet presAssocID="{5315C747-1D93-4748-86BE-B543BCB0095C}" presName="node" presStyleLbl="node1" presStyleIdx="0" presStyleCnt="7">
        <dgm:presLayoutVars>
          <dgm:bulletEnabled val="1"/>
        </dgm:presLayoutVars>
      </dgm:prSet>
      <dgm:spPr/>
      <dgm:t>
        <a:bodyPr/>
        <a:lstStyle/>
        <a:p>
          <a:endParaRPr lang="da-DK"/>
        </a:p>
      </dgm:t>
    </dgm:pt>
    <dgm:pt modelId="{3FE09EBE-AB24-4526-89AC-5A44EB34FDCC}" type="pres">
      <dgm:prSet presAssocID="{FA1CEF66-46D7-46B4-AF7B-0907790DD1C2}" presName="Name9" presStyleLbl="parChTrans1D2" presStyleIdx="1" presStyleCnt="7"/>
      <dgm:spPr/>
      <dgm:t>
        <a:bodyPr/>
        <a:lstStyle/>
        <a:p>
          <a:endParaRPr lang="da-DK"/>
        </a:p>
      </dgm:t>
    </dgm:pt>
    <dgm:pt modelId="{DA382549-39A6-4A2E-B591-BF4F2A78B75F}" type="pres">
      <dgm:prSet presAssocID="{FA1CEF66-46D7-46B4-AF7B-0907790DD1C2}" presName="connTx" presStyleLbl="parChTrans1D2" presStyleIdx="1" presStyleCnt="7"/>
      <dgm:spPr/>
      <dgm:t>
        <a:bodyPr/>
        <a:lstStyle/>
        <a:p>
          <a:endParaRPr lang="da-DK"/>
        </a:p>
      </dgm:t>
    </dgm:pt>
    <dgm:pt modelId="{3A75F706-9F8D-4099-B9EF-43BB41480A5A}" type="pres">
      <dgm:prSet presAssocID="{A6D07DA1-9533-4E25-BD31-32EEEDDBA179}" presName="node" presStyleLbl="node1" presStyleIdx="1" presStyleCnt="7">
        <dgm:presLayoutVars>
          <dgm:bulletEnabled val="1"/>
        </dgm:presLayoutVars>
      </dgm:prSet>
      <dgm:spPr/>
      <dgm:t>
        <a:bodyPr/>
        <a:lstStyle/>
        <a:p>
          <a:endParaRPr lang="da-DK"/>
        </a:p>
      </dgm:t>
    </dgm:pt>
    <dgm:pt modelId="{C3B09CFF-0B74-40D2-B667-354B628D0F75}" type="pres">
      <dgm:prSet presAssocID="{94E23514-B44E-479D-817C-66C3831780C8}" presName="Name9" presStyleLbl="parChTrans1D2" presStyleIdx="2" presStyleCnt="7"/>
      <dgm:spPr/>
      <dgm:t>
        <a:bodyPr/>
        <a:lstStyle/>
        <a:p>
          <a:endParaRPr lang="da-DK"/>
        </a:p>
      </dgm:t>
    </dgm:pt>
    <dgm:pt modelId="{7E2F3D97-534F-4CA9-A537-EAC4305614A9}" type="pres">
      <dgm:prSet presAssocID="{94E23514-B44E-479D-817C-66C3831780C8}" presName="connTx" presStyleLbl="parChTrans1D2" presStyleIdx="2" presStyleCnt="7"/>
      <dgm:spPr/>
      <dgm:t>
        <a:bodyPr/>
        <a:lstStyle/>
        <a:p>
          <a:endParaRPr lang="da-DK"/>
        </a:p>
      </dgm:t>
    </dgm:pt>
    <dgm:pt modelId="{3BE3F88E-F993-4188-B666-FF2F75859C89}" type="pres">
      <dgm:prSet presAssocID="{A63EDC1F-EC56-4D1E-AAA9-23C6CEFF43F4}" presName="node" presStyleLbl="node1" presStyleIdx="2" presStyleCnt="7">
        <dgm:presLayoutVars>
          <dgm:bulletEnabled val="1"/>
        </dgm:presLayoutVars>
      </dgm:prSet>
      <dgm:spPr/>
      <dgm:t>
        <a:bodyPr/>
        <a:lstStyle/>
        <a:p>
          <a:endParaRPr lang="da-DK"/>
        </a:p>
      </dgm:t>
    </dgm:pt>
    <dgm:pt modelId="{4846A092-10A9-4C81-AC86-44AAC210C581}" type="pres">
      <dgm:prSet presAssocID="{94FAD745-65CD-4B5E-B153-471C37E94B1D}" presName="Name9" presStyleLbl="parChTrans1D2" presStyleIdx="3" presStyleCnt="7"/>
      <dgm:spPr/>
      <dgm:t>
        <a:bodyPr/>
        <a:lstStyle/>
        <a:p>
          <a:endParaRPr lang="da-DK"/>
        </a:p>
      </dgm:t>
    </dgm:pt>
    <dgm:pt modelId="{24B06ABF-B8F0-4634-8874-8AFB8C6F87EE}" type="pres">
      <dgm:prSet presAssocID="{94FAD745-65CD-4B5E-B153-471C37E94B1D}" presName="connTx" presStyleLbl="parChTrans1D2" presStyleIdx="3" presStyleCnt="7"/>
      <dgm:spPr/>
      <dgm:t>
        <a:bodyPr/>
        <a:lstStyle/>
        <a:p>
          <a:endParaRPr lang="da-DK"/>
        </a:p>
      </dgm:t>
    </dgm:pt>
    <dgm:pt modelId="{184237F1-D2D0-480E-B483-C5CF0456663F}" type="pres">
      <dgm:prSet presAssocID="{65D18659-6630-4177-B4E8-4DA85AEF9041}" presName="node" presStyleLbl="node1" presStyleIdx="3" presStyleCnt="7">
        <dgm:presLayoutVars>
          <dgm:bulletEnabled val="1"/>
        </dgm:presLayoutVars>
      </dgm:prSet>
      <dgm:spPr/>
      <dgm:t>
        <a:bodyPr/>
        <a:lstStyle/>
        <a:p>
          <a:endParaRPr lang="da-DK"/>
        </a:p>
      </dgm:t>
    </dgm:pt>
    <dgm:pt modelId="{A9638A9F-61D4-4774-A121-F3E6597071F2}" type="pres">
      <dgm:prSet presAssocID="{428B72CB-E28B-4DDB-9ABE-35A88B90A6B8}" presName="Name9" presStyleLbl="parChTrans1D2" presStyleIdx="4" presStyleCnt="7"/>
      <dgm:spPr/>
      <dgm:t>
        <a:bodyPr/>
        <a:lstStyle/>
        <a:p>
          <a:endParaRPr lang="da-DK"/>
        </a:p>
      </dgm:t>
    </dgm:pt>
    <dgm:pt modelId="{73799DAF-CC61-41D3-9285-8969F9B00280}" type="pres">
      <dgm:prSet presAssocID="{428B72CB-E28B-4DDB-9ABE-35A88B90A6B8}" presName="connTx" presStyleLbl="parChTrans1D2" presStyleIdx="4" presStyleCnt="7"/>
      <dgm:spPr/>
      <dgm:t>
        <a:bodyPr/>
        <a:lstStyle/>
        <a:p>
          <a:endParaRPr lang="da-DK"/>
        </a:p>
      </dgm:t>
    </dgm:pt>
    <dgm:pt modelId="{55D281D2-D2E4-4A2D-8CD3-3A9AAB849B31}" type="pres">
      <dgm:prSet presAssocID="{E9A379F7-1606-4E7E-8C2E-0A4D8AADEA33}" presName="node" presStyleLbl="node1" presStyleIdx="4" presStyleCnt="7">
        <dgm:presLayoutVars>
          <dgm:bulletEnabled val="1"/>
        </dgm:presLayoutVars>
      </dgm:prSet>
      <dgm:spPr/>
      <dgm:t>
        <a:bodyPr/>
        <a:lstStyle/>
        <a:p>
          <a:endParaRPr lang="da-DK"/>
        </a:p>
      </dgm:t>
    </dgm:pt>
    <dgm:pt modelId="{33467C77-73F8-4062-A7BC-40905394ABD8}" type="pres">
      <dgm:prSet presAssocID="{D1D4081B-73D4-4BF5-AD90-0ECE936B2100}" presName="Name9" presStyleLbl="parChTrans1D2" presStyleIdx="5" presStyleCnt="7"/>
      <dgm:spPr/>
      <dgm:t>
        <a:bodyPr/>
        <a:lstStyle/>
        <a:p>
          <a:endParaRPr lang="da-DK"/>
        </a:p>
      </dgm:t>
    </dgm:pt>
    <dgm:pt modelId="{F0A61D6E-9CF4-478E-8D3E-458DEAF40507}" type="pres">
      <dgm:prSet presAssocID="{D1D4081B-73D4-4BF5-AD90-0ECE936B2100}" presName="connTx" presStyleLbl="parChTrans1D2" presStyleIdx="5" presStyleCnt="7"/>
      <dgm:spPr/>
      <dgm:t>
        <a:bodyPr/>
        <a:lstStyle/>
        <a:p>
          <a:endParaRPr lang="da-DK"/>
        </a:p>
      </dgm:t>
    </dgm:pt>
    <dgm:pt modelId="{55DE1F6F-3B30-4F81-B728-42DE30EF7B85}" type="pres">
      <dgm:prSet presAssocID="{8270640A-2CC7-4EE1-A45A-4697D7C6A761}" presName="node" presStyleLbl="node1" presStyleIdx="5" presStyleCnt="7">
        <dgm:presLayoutVars>
          <dgm:bulletEnabled val="1"/>
        </dgm:presLayoutVars>
      </dgm:prSet>
      <dgm:spPr/>
      <dgm:t>
        <a:bodyPr/>
        <a:lstStyle/>
        <a:p>
          <a:endParaRPr lang="da-DK"/>
        </a:p>
      </dgm:t>
    </dgm:pt>
    <dgm:pt modelId="{018DBE45-B80F-435F-AC40-9974DD2D57FD}" type="pres">
      <dgm:prSet presAssocID="{F75C0548-5CA9-49D0-B5AE-3B07BA8AD3BF}" presName="Name9" presStyleLbl="parChTrans1D2" presStyleIdx="6" presStyleCnt="7"/>
      <dgm:spPr/>
      <dgm:t>
        <a:bodyPr/>
        <a:lstStyle/>
        <a:p>
          <a:endParaRPr lang="da-DK"/>
        </a:p>
      </dgm:t>
    </dgm:pt>
    <dgm:pt modelId="{80251125-CC02-412B-84CB-EE13C40A9805}" type="pres">
      <dgm:prSet presAssocID="{F75C0548-5CA9-49D0-B5AE-3B07BA8AD3BF}" presName="connTx" presStyleLbl="parChTrans1D2" presStyleIdx="6" presStyleCnt="7"/>
      <dgm:spPr/>
      <dgm:t>
        <a:bodyPr/>
        <a:lstStyle/>
        <a:p>
          <a:endParaRPr lang="da-DK"/>
        </a:p>
      </dgm:t>
    </dgm:pt>
    <dgm:pt modelId="{29FA5F53-E706-41E9-B888-AB20F510B30A}" type="pres">
      <dgm:prSet presAssocID="{BE609F97-28DF-45F9-865F-0DBD51D2BFAF}" presName="node" presStyleLbl="node1" presStyleIdx="6" presStyleCnt="7">
        <dgm:presLayoutVars>
          <dgm:bulletEnabled val="1"/>
        </dgm:presLayoutVars>
      </dgm:prSet>
      <dgm:spPr/>
      <dgm:t>
        <a:bodyPr/>
        <a:lstStyle/>
        <a:p>
          <a:endParaRPr lang="da-DK"/>
        </a:p>
      </dgm:t>
    </dgm:pt>
  </dgm:ptLst>
  <dgm:cxnLst>
    <dgm:cxn modelId="{25D27121-2593-44CB-8A11-626784D944C3}" type="presOf" srcId="{FA1CEF66-46D7-46B4-AF7B-0907790DD1C2}" destId="{3FE09EBE-AB24-4526-89AC-5A44EB34FDCC}" srcOrd="0" destOrd="0" presId="urn:microsoft.com/office/officeart/2005/8/layout/radial1"/>
    <dgm:cxn modelId="{B739D170-DF64-4410-AA01-75134E1034C6}" type="presOf" srcId="{8270640A-2CC7-4EE1-A45A-4697D7C6A761}" destId="{55DE1F6F-3B30-4F81-B728-42DE30EF7B85}" srcOrd="0" destOrd="0" presId="urn:microsoft.com/office/officeart/2005/8/layout/radial1"/>
    <dgm:cxn modelId="{A5EFBA28-9AB1-41E6-9D18-5895EDC03811}" type="presOf" srcId="{A6D07DA1-9533-4E25-BD31-32EEEDDBA179}" destId="{3A75F706-9F8D-4099-B9EF-43BB41480A5A}" srcOrd="0" destOrd="0" presId="urn:microsoft.com/office/officeart/2005/8/layout/radial1"/>
    <dgm:cxn modelId="{92F0AAC4-EAEF-48E0-A345-2C19628A855C}" type="presOf" srcId="{94E23514-B44E-479D-817C-66C3831780C8}" destId="{7E2F3D97-534F-4CA9-A537-EAC4305614A9}" srcOrd="1" destOrd="0" presId="urn:microsoft.com/office/officeart/2005/8/layout/radial1"/>
    <dgm:cxn modelId="{794C7A0F-D9E5-4EA9-A3A4-11C914635CCC}" type="presOf" srcId="{9F2D093F-E1C6-41FC-9764-9072A3233F4E}" destId="{DD643895-BD5F-41D7-9DDB-DBDFC42FF0D8}" srcOrd="1" destOrd="0" presId="urn:microsoft.com/office/officeart/2005/8/layout/radial1"/>
    <dgm:cxn modelId="{7E624519-2379-4A01-BA39-9EF922B8A95C}" type="presOf" srcId="{E7408063-2990-419A-A102-3319DA4BE224}" destId="{241FF9DB-27D4-4255-93B4-D340C237917F}" srcOrd="0" destOrd="0" presId="urn:microsoft.com/office/officeart/2005/8/layout/radial1"/>
    <dgm:cxn modelId="{AB77C3AD-7FA5-422B-A3EA-62F1513EF1A7}" type="presOf" srcId="{D1D4081B-73D4-4BF5-AD90-0ECE936B2100}" destId="{33467C77-73F8-4062-A7BC-40905394ABD8}" srcOrd="0" destOrd="0" presId="urn:microsoft.com/office/officeart/2005/8/layout/radial1"/>
    <dgm:cxn modelId="{1B46C236-BEAC-4E9C-8D85-C1F3B9EA46A8}" srcId="{3C183A00-FF0A-43C6-A4C6-5D537CE8F6AA}" destId="{E7408063-2990-419A-A102-3319DA4BE224}" srcOrd="0" destOrd="0" parTransId="{2EAF2C00-D2BD-40AE-BCE0-4320E95A4438}" sibTransId="{A5AEEFF5-492A-494F-8A1E-83A534C30DF9}"/>
    <dgm:cxn modelId="{404F9E8F-1C2C-4548-9BCE-9FCFECF41F3A}" type="presOf" srcId="{FA1CEF66-46D7-46B4-AF7B-0907790DD1C2}" destId="{DA382549-39A6-4A2E-B591-BF4F2A78B75F}" srcOrd="1" destOrd="0" presId="urn:microsoft.com/office/officeart/2005/8/layout/radial1"/>
    <dgm:cxn modelId="{EB268673-8AA2-496A-A8C1-A19F15E0602D}" type="presOf" srcId="{428B72CB-E28B-4DDB-9ABE-35A88B90A6B8}" destId="{73799DAF-CC61-41D3-9285-8969F9B00280}" srcOrd="1" destOrd="0" presId="urn:microsoft.com/office/officeart/2005/8/layout/radial1"/>
    <dgm:cxn modelId="{183F9B5A-362D-4737-A233-20A6E4C14075}" type="presOf" srcId="{5315C747-1D93-4748-86BE-B543BCB0095C}" destId="{41CDFEB5-B3AF-42B3-A035-1ECDBF16AFF7}" srcOrd="0" destOrd="0" presId="urn:microsoft.com/office/officeart/2005/8/layout/radial1"/>
    <dgm:cxn modelId="{9306377D-4EB1-419C-99CE-B3F44C44A3DC}" type="presOf" srcId="{65D18659-6630-4177-B4E8-4DA85AEF9041}" destId="{184237F1-D2D0-480E-B483-C5CF0456663F}" srcOrd="0" destOrd="0" presId="urn:microsoft.com/office/officeart/2005/8/layout/radial1"/>
    <dgm:cxn modelId="{917D982D-6BFC-452F-B35B-18B8E843FB66}" type="presOf" srcId="{D1D4081B-73D4-4BF5-AD90-0ECE936B2100}" destId="{F0A61D6E-9CF4-478E-8D3E-458DEAF40507}" srcOrd="1" destOrd="0" presId="urn:microsoft.com/office/officeart/2005/8/layout/radial1"/>
    <dgm:cxn modelId="{95222EF3-CF45-4D18-A5D7-AD5EC60C0694}" srcId="{E7408063-2990-419A-A102-3319DA4BE224}" destId="{BE609F97-28DF-45F9-865F-0DBD51D2BFAF}" srcOrd="6" destOrd="0" parTransId="{F75C0548-5CA9-49D0-B5AE-3B07BA8AD3BF}" sibTransId="{120551C3-86A7-4F17-8796-DD021EB64FE1}"/>
    <dgm:cxn modelId="{8332E8C8-A557-45F3-A917-254E8356C1A9}" srcId="{E7408063-2990-419A-A102-3319DA4BE224}" destId="{65D18659-6630-4177-B4E8-4DA85AEF9041}" srcOrd="3" destOrd="0" parTransId="{94FAD745-65CD-4B5E-B153-471C37E94B1D}" sibTransId="{DF112B79-5B8C-41FC-8344-3746585BAB9D}"/>
    <dgm:cxn modelId="{D8C44A42-DC99-4ABD-904B-19C2D86AF18A}" type="presOf" srcId="{BE609F97-28DF-45F9-865F-0DBD51D2BFAF}" destId="{29FA5F53-E706-41E9-B888-AB20F510B30A}" srcOrd="0" destOrd="0" presId="urn:microsoft.com/office/officeart/2005/8/layout/radial1"/>
    <dgm:cxn modelId="{401F15E3-F699-444F-B6B8-58702EB11E77}" type="presOf" srcId="{428B72CB-E28B-4DDB-9ABE-35A88B90A6B8}" destId="{A9638A9F-61D4-4774-A121-F3E6597071F2}" srcOrd="0" destOrd="0" presId="urn:microsoft.com/office/officeart/2005/8/layout/radial1"/>
    <dgm:cxn modelId="{EBED14F3-2BCD-4443-BC01-31F75A01148E}" type="presOf" srcId="{94E23514-B44E-479D-817C-66C3831780C8}" destId="{C3B09CFF-0B74-40D2-B667-354B628D0F75}" srcOrd="0" destOrd="0" presId="urn:microsoft.com/office/officeart/2005/8/layout/radial1"/>
    <dgm:cxn modelId="{B4F55911-E812-41CE-A322-219A57783C64}" type="presOf" srcId="{F75C0548-5CA9-49D0-B5AE-3B07BA8AD3BF}" destId="{80251125-CC02-412B-84CB-EE13C40A9805}" srcOrd="1" destOrd="0" presId="urn:microsoft.com/office/officeart/2005/8/layout/radial1"/>
    <dgm:cxn modelId="{E03EB370-2FA9-46EA-95FF-1607D2C1B5B6}" type="presOf" srcId="{94FAD745-65CD-4B5E-B153-471C37E94B1D}" destId="{4846A092-10A9-4C81-AC86-44AAC210C581}" srcOrd="0" destOrd="0" presId="urn:microsoft.com/office/officeart/2005/8/layout/radial1"/>
    <dgm:cxn modelId="{2EE63A0E-57B5-4259-8EBB-E33AC849BA42}" srcId="{E7408063-2990-419A-A102-3319DA4BE224}" destId="{E9A379F7-1606-4E7E-8C2E-0A4D8AADEA33}" srcOrd="4" destOrd="0" parTransId="{428B72CB-E28B-4DDB-9ABE-35A88B90A6B8}" sibTransId="{22318D10-7401-4BD5-80FD-17419862E628}"/>
    <dgm:cxn modelId="{170DC473-C2A6-46F0-9969-599728488E6B}" type="presOf" srcId="{A63EDC1F-EC56-4D1E-AAA9-23C6CEFF43F4}" destId="{3BE3F88E-F993-4188-B666-FF2F75859C89}" srcOrd="0" destOrd="0" presId="urn:microsoft.com/office/officeart/2005/8/layout/radial1"/>
    <dgm:cxn modelId="{5030B7F7-4658-4511-B554-6C8956484003}" srcId="{E7408063-2990-419A-A102-3319DA4BE224}" destId="{8270640A-2CC7-4EE1-A45A-4697D7C6A761}" srcOrd="5" destOrd="0" parTransId="{D1D4081B-73D4-4BF5-AD90-0ECE936B2100}" sibTransId="{EEDC930B-F129-4657-9287-932AA39C3684}"/>
    <dgm:cxn modelId="{5E6AC62D-2CB3-4C21-8C75-D5FB26C83ABE}" type="presOf" srcId="{E9A379F7-1606-4E7E-8C2E-0A4D8AADEA33}" destId="{55D281D2-D2E4-4A2D-8CD3-3A9AAB849B31}" srcOrd="0" destOrd="0" presId="urn:microsoft.com/office/officeart/2005/8/layout/radial1"/>
    <dgm:cxn modelId="{F5AA8237-7918-45B3-8327-5E1EC17B3B76}" srcId="{E7408063-2990-419A-A102-3319DA4BE224}" destId="{A63EDC1F-EC56-4D1E-AAA9-23C6CEFF43F4}" srcOrd="2" destOrd="0" parTransId="{94E23514-B44E-479D-817C-66C3831780C8}" sibTransId="{98D3F10A-8FA7-4D08-8930-C7C8A4555411}"/>
    <dgm:cxn modelId="{F7AD994D-9F20-4200-B999-E09B144BAB81}" type="presOf" srcId="{F75C0548-5CA9-49D0-B5AE-3B07BA8AD3BF}" destId="{018DBE45-B80F-435F-AC40-9974DD2D57FD}" srcOrd="0" destOrd="0" presId="urn:microsoft.com/office/officeart/2005/8/layout/radial1"/>
    <dgm:cxn modelId="{9E92500A-5A17-4365-90B6-6C37F04795A0}" type="presOf" srcId="{3C183A00-FF0A-43C6-A4C6-5D537CE8F6AA}" destId="{EF7314FA-F71B-4D9E-BC39-CE0FEFDC4F69}" srcOrd="0" destOrd="0" presId="urn:microsoft.com/office/officeart/2005/8/layout/radial1"/>
    <dgm:cxn modelId="{584169BD-760A-4904-86E8-071A907679CC}" srcId="{E7408063-2990-419A-A102-3319DA4BE224}" destId="{5315C747-1D93-4748-86BE-B543BCB0095C}" srcOrd="0" destOrd="0" parTransId="{9F2D093F-E1C6-41FC-9764-9072A3233F4E}" sibTransId="{D2334CFC-B37B-486B-8ED1-A0B0CD44A4A7}"/>
    <dgm:cxn modelId="{4F4F1F11-B1EF-4CD2-B26B-88045E091A31}" type="presOf" srcId="{9F2D093F-E1C6-41FC-9764-9072A3233F4E}" destId="{ED0EEC4C-D54C-4713-823D-CC9422D1BBD8}" srcOrd="0" destOrd="0" presId="urn:microsoft.com/office/officeart/2005/8/layout/radial1"/>
    <dgm:cxn modelId="{B6A1D183-8E63-410C-B115-8465292D315D}" srcId="{E7408063-2990-419A-A102-3319DA4BE224}" destId="{A6D07DA1-9533-4E25-BD31-32EEEDDBA179}" srcOrd="1" destOrd="0" parTransId="{FA1CEF66-46D7-46B4-AF7B-0907790DD1C2}" sibTransId="{A4FF1FDE-CED8-4F9F-9798-6A4A562A2262}"/>
    <dgm:cxn modelId="{6238A104-98E5-4254-9507-1E711138E4F0}" type="presOf" srcId="{94FAD745-65CD-4B5E-B153-471C37E94B1D}" destId="{24B06ABF-B8F0-4634-8874-8AFB8C6F87EE}" srcOrd="1" destOrd="0" presId="urn:microsoft.com/office/officeart/2005/8/layout/radial1"/>
    <dgm:cxn modelId="{C9C2D393-D74F-45A5-8717-C29F713415C9}" type="presParOf" srcId="{EF7314FA-F71B-4D9E-BC39-CE0FEFDC4F69}" destId="{241FF9DB-27D4-4255-93B4-D340C237917F}" srcOrd="0" destOrd="0" presId="urn:microsoft.com/office/officeart/2005/8/layout/radial1"/>
    <dgm:cxn modelId="{80ECE4DE-0BC6-4AD1-A8F3-991380B3A41D}" type="presParOf" srcId="{EF7314FA-F71B-4D9E-BC39-CE0FEFDC4F69}" destId="{ED0EEC4C-D54C-4713-823D-CC9422D1BBD8}" srcOrd="1" destOrd="0" presId="urn:microsoft.com/office/officeart/2005/8/layout/radial1"/>
    <dgm:cxn modelId="{8925C05C-C951-4BED-B4CF-918CC9632885}" type="presParOf" srcId="{ED0EEC4C-D54C-4713-823D-CC9422D1BBD8}" destId="{DD643895-BD5F-41D7-9DDB-DBDFC42FF0D8}" srcOrd="0" destOrd="0" presId="urn:microsoft.com/office/officeart/2005/8/layout/radial1"/>
    <dgm:cxn modelId="{421856B2-3805-4790-9EDD-8AB902809DDC}" type="presParOf" srcId="{EF7314FA-F71B-4D9E-BC39-CE0FEFDC4F69}" destId="{41CDFEB5-B3AF-42B3-A035-1ECDBF16AFF7}" srcOrd="2" destOrd="0" presId="urn:microsoft.com/office/officeart/2005/8/layout/radial1"/>
    <dgm:cxn modelId="{8B154549-B725-4E08-9CA1-6B8FFBE3447F}" type="presParOf" srcId="{EF7314FA-F71B-4D9E-BC39-CE0FEFDC4F69}" destId="{3FE09EBE-AB24-4526-89AC-5A44EB34FDCC}" srcOrd="3" destOrd="0" presId="urn:microsoft.com/office/officeart/2005/8/layout/radial1"/>
    <dgm:cxn modelId="{636E4222-A1DA-4AE6-9367-0B68F3BEB678}" type="presParOf" srcId="{3FE09EBE-AB24-4526-89AC-5A44EB34FDCC}" destId="{DA382549-39A6-4A2E-B591-BF4F2A78B75F}" srcOrd="0" destOrd="0" presId="urn:microsoft.com/office/officeart/2005/8/layout/radial1"/>
    <dgm:cxn modelId="{2D7878EF-A1C8-4BC8-9785-A1DF02660157}" type="presParOf" srcId="{EF7314FA-F71B-4D9E-BC39-CE0FEFDC4F69}" destId="{3A75F706-9F8D-4099-B9EF-43BB41480A5A}" srcOrd="4" destOrd="0" presId="urn:microsoft.com/office/officeart/2005/8/layout/radial1"/>
    <dgm:cxn modelId="{DDCC9972-9ED2-496D-A01F-1EF9BF7B9A3A}" type="presParOf" srcId="{EF7314FA-F71B-4D9E-BC39-CE0FEFDC4F69}" destId="{C3B09CFF-0B74-40D2-B667-354B628D0F75}" srcOrd="5" destOrd="0" presId="urn:microsoft.com/office/officeart/2005/8/layout/radial1"/>
    <dgm:cxn modelId="{3FE1A006-9210-4FAF-BC50-EF616E565A88}" type="presParOf" srcId="{C3B09CFF-0B74-40D2-B667-354B628D0F75}" destId="{7E2F3D97-534F-4CA9-A537-EAC4305614A9}" srcOrd="0" destOrd="0" presId="urn:microsoft.com/office/officeart/2005/8/layout/radial1"/>
    <dgm:cxn modelId="{548EF66F-0A83-4EE6-97A7-0FBC7867D1F8}" type="presParOf" srcId="{EF7314FA-F71B-4D9E-BC39-CE0FEFDC4F69}" destId="{3BE3F88E-F993-4188-B666-FF2F75859C89}" srcOrd="6" destOrd="0" presId="urn:microsoft.com/office/officeart/2005/8/layout/radial1"/>
    <dgm:cxn modelId="{9962F06D-68D6-4CC4-94DE-985FA3A444D0}" type="presParOf" srcId="{EF7314FA-F71B-4D9E-BC39-CE0FEFDC4F69}" destId="{4846A092-10A9-4C81-AC86-44AAC210C581}" srcOrd="7" destOrd="0" presId="urn:microsoft.com/office/officeart/2005/8/layout/radial1"/>
    <dgm:cxn modelId="{E9AC9B3D-5FAB-48CA-A1E2-31758D1EA890}" type="presParOf" srcId="{4846A092-10A9-4C81-AC86-44AAC210C581}" destId="{24B06ABF-B8F0-4634-8874-8AFB8C6F87EE}" srcOrd="0" destOrd="0" presId="urn:microsoft.com/office/officeart/2005/8/layout/radial1"/>
    <dgm:cxn modelId="{7EDB50AD-3FB8-44C5-BD60-119D595462BC}" type="presParOf" srcId="{EF7314FA-F71B-4D9E-BC39-CE0FEFDC4F69}" destId="{184237F1-D2D0-480E-B483-C5CF0456663F}" srcOrd="8" destOrd="0" presId="urn:microsoft.com/office/officeart/2005/8/layout/radial1"/>
    <dgm:cxn modelId="{803112C2-7B8E-47CC-BA93-248F27581E53}" type="presParOf" srcId="{EF7314FA-F71B-4D9E-BC39-CE0FEFDC4F69}" destId="{A9638A9F-61D4-4774-A121-F3E6597071F2}" srcOrd="9" destOrd="0" presId="urn:microsoft.com/office/officeart/2005/8/layout/radial1"/>
    <dgm:cxn modelId="{97557318-2531-49BE-B9E7-FF7AFBD45FCD}" type="presParOf" srcId="{A9638A9F-61D4-4774-A121-F3E6597071F2}" destId="{73799DAF-CC61-41D3-9285-8969F9B00280}" srcOrd="0" destOrd="0" presId="urn:microsoft.com/office/officeart/2005/8/layout/radial1"/>
    <dgm:cxn modelId="{50A03729-EC65-46A7-888A-3E8A9871C0ED}" type="presParOf" srcId="{EF7314FA-F71B-4D9E-BC39-CE0FEFDC4F69}" destId="{55D281D2-D2E4-4A2D-8CD3-3A9AAB849B31}" srcOrd="10" destOrd="0" presId="urn:microsoft.com/office/officeart/2005/8/layout/radial1"/>
    <dgm:cxn modelId="{3754525E-6A1B-41DF-9A9F-715DDE065834}" type="presParOf" srcId="{EF7314FA-F71B-4D9E-BC39-CE0FEFDC4F69}" destId="{33467C77-73F8-4062-A7BC-40905394ABD8}" srcOrd="11" destOrd="0" presId="urn:microsoft.com/office/officeart/2005/8/layout/radial1"/>
    <dgm:cxn modelId="{04BEB788-6E4A-441E-ABBA-0ABBF91680C4}" type="presParOf" srcId="{33467C77-73F8-4062-A7BC-40905394ABD8}" destId="{F0A61D6E-9CF4-478E-8D3E-458DEAF40507}" srcOrd="0" destOrd="0" presId="urn:microsoft.com/office/officeart/2005/8/layout/radial1"/>
    <dgm:cxn modelId="{2F863395-8E7C-41EA-8097-E9DCD3B0856F}" type="presParOf" srcId="{EF7314FA-F71B-4D9E-BC39-CE0FEFDC4F69}" destId="{55DE1F6F-3B30-4F81-B728-42DE30EF7B85}" srcOrd="12" destOrd="0" presId="urn:microsoft.com/office/officeart/2005/8/layout/radial1"/>
    <dgm:cxn modelId="{8701DE02-4F21-4E9A-8A4F-6841984B2ADC}" type="presParOf" srcId="{EF7314FA-F71B-4D9E-BC39-CE0FEFDC4F69}" destId="{018DBE45-B80F-435F-AC40-9974DD2D57FD}" srcOrd="13" destOrd="0" presId="urn:microsoft.com/office/officeart/2005/8/layout/radial1"/>
    <dgm:cxn modelId="{A96FB25B-E0F6-4C5B-85AA-70E01BB61E2A}" type="presParOf" srcId="{018DBE45-B80F-435F-AC40-9974DD2D57FD}" destId="{80251125-CC02-412B-84CB-EE13C40A9805}" srcOrd="0" destOrd="0" presId="urn:microsoft.com/office/officeart/2005/8/layout/radial1"/>
    <dgm:cxn modelId="{43CE8F5E-31D7-49EE-8AB5-20CF2A82F6C8}" type="presParOf" srcId="{EF7314FA-F71B-4D9E-BC39-CE0FEFDC4F69}" destId="{29FA5F53-E706-41E9-B888-AB20F510B30A}"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AF6D72-A198-4EB9-9E15-4717F0F896A5}" type="doc">
      <dgm:prSet loTypeId="urn:microsoft.com/office/officeart/2005/8/layout/cycle5" loCatId="cycle" qsTypeId="urn:microsoft.com/office/officeart/2005/8/quickstyle/simple1" qsCatId="simple" csTypeId="urn:microsoft.com/office/officeart/2005/8/colors/accent2_2" csCatId="accent2" phldr="1"/>
      <dgm:spPr/>
      <dgm:t>
        <a:bodyPr/>
        <a:lstStyle/>
        <a:p>
          <a:endParaRPr lang="da-DK"/>
        </a:p>
      </dgm:t>
    </dgm:pt>
    <dgm:pt modelId="{BAEBF3CC-21CB-4F7D-A6C9-4C35C71329C5}">
      <dgm:prSet phldrT="[Tekst]" custT="1"/>
      <dgm:spPr/>
      <dgm:t>
        <a:bodyPr/>
        <a:lstStyle/>
        <a:p>
          <a:r>
            <a:rPr lang="da-DK" sz="1700" b="0" dirty="0" smtClean="0">
              <a:solidFill>
                <a:schemeClr val="bg1"/>
              </a:solidFill>
            </a:rPr>
            <a:t>Identifikation</a:t>
          </a:r>
          <a:endParaRPr lang="da-DK" sz="1700" b="0" dirty="0">
            <a:solidFill>
              <a:schemeClr val="bg1"/>
            </a:solidFill>
          </a:endParaRPr>
        </a:p>
      </dgm:t>
    </dgm:pt>
    <dgm:pt modelId="{426CDFE1-0A8A-439B-A7BC-B29CA3208EDE}" type="parTrans" cxnId="{54C2AFD2-76D7-4AEA-80D9-F76E45A5A438}">
      <dgm:prSet/>
      <dgm:spPr/>
      <dgm:t>
        <a:bodyPr/>
        <a:lstStyle/>
        <a:p>
          <a:endParaRPr lang="da-DK"/>
        </a:p>
      </dgm:t>
    </dgm:pt>
    <dgm:pt modelId="{4161C18D-8377-40B5-88CF-F496339376B5}" type="sibTrans" cxnId="{54C2AFD2-76D7-4AEA-80D9-F76E45A5A438}">
      <dgm:prSet/>
      <dgm:spPr/>
      <dgm:t>
        <a:bodyPr/>
        <a:lstStyle/>
        <a:p>
          <a:endParaRPr lang="da-DK"/>
        </a:p>
      </dgm:t>
    </dgm:pt>
    <dgm:pt modelId="{A958DA5B-E69F-4BE4-A515-4AE59015365E}">
      <dgm:prSet phldrT="[Tekst]"/>
      <dgm:spPr/>
      <dgm:t>
        <a:bodyPr/>
        <a:lstStyle/>
        <a:p>
          <a:r>
            <a:rPr lang="da-DK" dirty="0" smtClean="0"/>
            <a:t>Forebyggelse</a:t>
          </a:r>
          <a:endParaRPr lang="da-DK" dirty="0"/>
        </a:p>
      </dgm:t>
    </dgm:pt>
    <dgm:pt modelId="{FC633A62-9582-4C00-A356-7AE55E549030}" type="parTrans" cxnId="{5741785D-9CC9-4776-BB73-9D9BE7B0FF9C}">
      <dgm:prSet/>
      <dgm:spPr/>
      <dgm:t>
        <a:bodyPr/>
        <a:lstStyle/>
        <a:p>
          <a:endParaRPr lang="da-DK"/>
        </a:p>
      </dgm:t>
    </dgm:pt>
    <dgm:pt modelId="{6FC60977-7C6F-4A94-A5B9-542F3CEDB72C}" type="sibTrans" cxnId="{5741785D-9CC9-4776-BB73-9D9BE7B0FF9C}">
      <dgm:prSet/>
      <dgm:spPr/>
      <dgm:t>
        <a:bodyPr/>
        <a:lstStyle/>
        <a:p>
          <a:endParaRPr lang="da-DK"/>
        </a:p>
      </dgm:t>
    </dgm:pt>
    <dgm:pt modelId="{9F87C33F-5C6E-4D2E-AB7A-EEECBD5590AB}">
      <dgm:prSet phldrT="[Tekst]"/>
      <dgm:spPr/>
      <dgm:t>
        <a:bodyPr/>
        <a:lstStyle/>
        <a:p>
          <a:r>
            <a:rPr lang="da-DK" dirty="0" smtClean="0"/>
            <a:t>Håndtering</a:t>
          </a:r>
          <a:endParaRPr lang="da-DK" dirty="0"/>
        </a:p>
      </dgm:t>
    </dgm:pt>
    <dgm:pt modelId="{7CE4D29D-3A98-49C9-9A0F-F8A8DB0D0871}" type="parTrans" cxnId="{9E767617-FD6E-4F6D-AE10-CCE22CEB7D9B}">
      <dgm:prSet/>
      <dgm:spPr/>
      <dgm:t>
        <a:bodyPr/>
        <a:lstStyle/>
        <a:p>
          <a:endParaRPr lang="da-DK"/>
        </a:p>
      </dgm:t>
    </dgm:pt>
    <dgm:pt modelId="{9334C3CE-9C36-458A-8B21-4F645AA27717}" type="sibTrans" cxnId="{9E767617-FD6E-4F6D-AE10-CCE22CEB7D9B}">
      <dgm:prSet/>
      <dgm:spPr/>
      <dgm:t>
        <a:bodyPr/>
        <a:lstStyle/>
        <a:p>
          <a:endParaRPr lang="da-DK"/>
        </a:p>
      </dgm:t>
    </dgm:pt>
    <dgm:pt modelId="{531C227E-C5DB-470E-8435-E24DD6FA6BD9}" type="pres">
      <dgm:prSet presAssocID="{A0AF6D72-A198-4EB9-9E15-4717F0F896A5}" presName="cycle" presStyleCnt="0">
        <dgm:presLayoutVars>
          <dgm:dir/>
          <dgm:resizeHandles val="exact"/>
        </dgm:presLayoutVars>
      </dgm:prSet>
      <dgm:spPr/>
      <dgm:t>
        <a:bodyPr/>
        <a:lstStyle/>
        <a:p>
          <a:endParaRPr lang="da-DK"/>
        </a:p>
      </dgm:t>
    </dgm:pt>
    <dgm:pt modelId="{828C1987-EC9D-4628-9A77-39A988248010}" type="pres">
      <dgm:prSet presAssocID="{BAEBF3CC-21CB-4F7D-A6C9-4C35C71329C5}" presName="node" presStyleLbl="node1" presStyleIdx="0" presStyleCnt="3">
        <dgm:presLayoutVars>
          <dgm:bulletEnabled val="1"/>
        </dgm:presLayoutVars>
      </dgm:prSet>
      <dgm:spPr/>
      <dgm:t>
        <a:bodyPr/>
        <a:lstStyle/>
        <a:p>
          <a:endParaRPr lang="da-DK"/>
        </a:p>
      </dgm:t>
    </dgm:pt>
    <dgm:pt modelId="{6A075898-F979-4CBC-9717-8015F3814777}" type="pres">
      <dgm:prSet presAssocID="{BAEBF3CC-21CB-4F7D-A6C9-4C35C71329C5}" presName="spNode" presStyleCnt="0"/>
      <dgm:spPr/>
      <dgm:t>
        <a:bodyPr/>
        <a:lstStyle/>
        <a:p>
          <a:endParaRPr lang="da-DK"/>
        </a:p>
      </dgm:t>
    </dgm:pt>
    <dgm:pt modelId="{BFBAE00B-4E28-44EA-9CA5-40AC3C7309F3}" type="pres">
      <dgm:prSet presAssocID="{4161C18D-8377-40B5-88CF-F496339376B5}" presName="sibTrans" presStyleLbl="sibTrans1D1" presStyleIdx="0" presStyleCnt="3"/>
      <dgm:spPr/>
      <dgm:t>
        <a:bodyPr/>
        <a:lstStyle/>
        <a:p>
          <a:endParaRPr lang="da-DK"/>
        </a:p>
      </dgm:t>
    </dgm:pt>
    <dgm:pt modelId="{1C364BC6-6644-4AEE-8E30-06AA58D8AE82}" type="pres">
      <dgm:prSet presAssocID="{A958DA5B-E69F-4BE4-A515-4AE59015365E}" presName="node" presStyleLbl="node1" presStyleIdx="1" presStyleCnt="3" custRadScaleRad="100438" custRadScaleInc="1075">
        <dgm:presLayoutVars>
          <dgm:bulletEnabled val="1"/>
        </dgm:presLayoutVars>
      </dgm:prSet>
      <dgm:spPr/>
      <dgm:t>
        <a:bodyPr/>
        <a:lstStyle/>
        <a:p>
          <a:endParaRPr lang="da-DK"/>
        </a:p>
      </dgm:t>
    </dgm:pt>
    <dgm:pt modelId="{FBBFD7A9-2AA9-42F9-8179-857DEAA2C5E3}" type="pres">
      <dgm:prSet presAssocID="{A958DA5B-E69F-4BE4-A515-4AE59015365E}" presName="spNode" presStyleCnt="0"/>
      <dgm:spPr/>
      <dgm:t>
        <a:bodyPr/>
        <a:lstStyle/>
        <a:p>
          <a:endParaRPr lang="da-DK"/>
        </a:p>
      </dgm:t>
    </dgm:pt>
    <dgm:pt modelId="{DEB61A97-D641-4986-AEFC-7C0BCB1BA8EA}" type="pres">
      <dgm:prSet presAssocID="{6FC60977-7C6F-4A94-A5B9-542F3CEDB72C}" presName="sibTrans" presStyleLbl="sibTrans1D1" presStyleIdx="1" presStyleCnt="3"/>
      <dgm:spPr/>
      <dgm:t>
        <a:bodyPr/>
        <a:lstStyle/>
        <a:p>
          <a:endParaRPr lang="da-DK"/>
        </a:p>
      </dgm:t>
    </dgm:pt>
    <dgm:pt modelId="{AC9A1F0C-3F7E-4BD0-A181-C4410691116F}" type="pres">
      <dgm:prSet presAssocID="{9F87C33F-5C6E-4D2E-AB7A-EEECBD5590AB}" presName="node" presStyleLbl="node1" presStyleIdx="2" presStyleCnt="3">
        <dgm:presLayoutVars>
          <dgm:bulletEnabled val="1"/>
        </dgm:presLayoutVars>
      </dgm:prSet>
      <dgm:spPr/>
      <dgm:t>
        <a:bodyPr/>
        <a:lstStyle/>
        <a:p>
          <a:endParaRPr lang="da-DK"/>
        </a:p>
      </dgm:t>
    </dgm:pt>
    <dgm:pt modelId="{FF8BA600-42AB-4A10-9401-5F37B209CE05}" type="pres">
      <dgm:prSet presAssocID="{9F87C33F-5C6E-4D2E-AB7A-EEECBD5590AB}" presName="spNode" presStyleCnt="0"/>
      <dgm:spPr/>
      <dgm:t>
        <a:bodyPr/>
        <a:lstStyle/>
        <a:p>
          <a:endParaRPr lang="da-DK"/>
        </a:p>
      </dgm:t>
    </dgm:pt>
    <dgm:pt modelId="{A67FC972-58C0-4C55-A2BB-E0C00CAEDAE1}" type="pres">
      <dgm:prSet presAssocID="{9334C3CE-9C36-458A-8B21-4F645AA27717}" presName="sibTrans" presStyleLbl="sibTrans1D1" presStyleIdx="2" presStyleCnt="3"/>
      <dgm:spPr/>
      <dgm:t>
        <a:bodyPr/>
        <a:lstStyle/>
        <a:p>
          <a:endParaRPr lang="da-DK"/>
        </a:p>
      </dgm:t>
    </dgm:pt>
  </dgm:ptLst>
  <dgm:cxnLst>
    <dgm:cxn modelId="{9E767617-FD6E-4F6D-AE10-CCE22CEB7D9B}" srcId="{A0AF6D72-A198-4EB9-9E15-4717F0F896A5}" destId="{9F87C33F-5C6E-4D2E-AB7A-EEECBD5590AB}" srcOrd="2" destOrd="0" parTransId="{7CE4D29D-3A98-49C9-9A0F-F8A8DB0D0871}" sibTransId="{9334C3CE-9C36-458A-8B21-4F645AA27717}"/>
    <dgm:cxn modelId="{54C2AFD2-76D7-4AEA-80D9-F76E45A5A438}" srcId="{A0AF6D72-A198-4EB9-9E15-4717F0F896A5}" destId="{BAEBF3CC-21CB-4F7D-A6C9-4C35C71329C5}" srcOrd="0" destOrd="0" parTransId="{426CDFE1-0A8A-439B-A7BC-B29CA3208EDE}" sibTransId="{4161C18D-8377-40B5-88CF-F496339376B5}"/>
    <dgm:cxn modelId="{B3560589-755D-42C9-BB9B-1B0DE96B3612}" type="presOf" srcId="{BAEBF3CC-21CB-4F7D-A6C9-4C35C71329C5}" destId="{828C1987-EC9D-4628-9A77-39A988248010}" srcOrd="0" destOrd="0" presId="urn:microsoft.com/office/officeart/2005/8/layout/cycle5"/>
    <dgm:cxn modelId="{5741785D-9CC9-4776-BB73-9D9BE7B0FF9C}" srcId="{A0AF6D72-A198-4EB9-9E15-4717F0F896A5}" destId="{A958DA5B-E69F-4BE4-A515-4AE59015365E}" srcOrd="1" destOrd="0" parTransId="{FC633A62-9582-4C00-A356-7AE55E549030}" sibTransId="{6FC60977-7C6F-4A94-A5B9-542F3CEDB72C}"/>
    <dgm:cxn modelId="{99E6EA06-072C-42BF-A6FA-5880DA345B7B}" type="presOf" srcId="{A0AF6D72-A198-4EB9-9E15-4717F0F896A5}" destId="{531C227E-C5DB-470E-8435-E24DD6FA6BD9}" srcOrd="0" destOrd="0" presId="urn:microsoft.com/office/officeart/2005/8/layout/cycle5"/>
    <dgm:cxn modelId="{40EF36C7-E492-4200-9F09-BC3DA76DA14E}" type="presOf" srcId="{A958DA5B-E69F-4BE4-A515-4AE59015365E}" destId="{1C364BC6-6644-4AEE-8E30-06AA58D8AE82}" srcOrd="0" destOrd="0" presId="urn:microsoft.com/office/officeart/2005/8/layout/cycle5"/>
    <dgm:cxn modelId="{E55A6361-0A3D-4AAD-BCDF-8F83FD9D4873}" type="presOf" srcId="{4161C18D-8377-40B5-88CF-F496339376B5}" destId="{BFBAE00B-4E28-44EA-9CA5-40AC3C7309F3}" srcOrd="0" destOrd="0" presId="urn:microsoft.com/office/officeart/2005/8/layout/cycle5"/>
    <dgm:cxn modelId="{2144DC0D-AA55-4EB6-9751-1BC6ABFF56AB}" type="presOf" srcId="{9334C3CE-9C36-458A-8B21-4F645AA27717}" destId="{A67FC972-58C0-4C55-A2BB-E0C00CAEDAE1}" srcOrd="0" destOrd="0" presId="urn:microsoft.com/office/officeart/2005/8/layout/cycle5"/>
    <dgm:cxn modelId="{FFAA49B0-8645-4377-ACA1-F623EE90872A}" type="presOf" srcId="{6FC60977-7C6F-4A94-A5B9-542F3CEDB72C}" destId="{DEB61A97-D641-4986-AEFC-7C0BCB1BA8EA}" srcOrd="0" destOrd="0" presId="urn:microsoft.com/office/officeart/2005/8/layout/cycle5"/>
    <dgm:cxn modelId="{CCA7764C-24A4-4B4E-9A78-7D9EEF6DE368}" type="presOf" srcId="{9F87C33F-5C6E-4D2E-AB7A-EEECBD5590AB}" destId="{AC9A1F0C-3F7E-4BD0-A181-C4410691116F}" srcOrd="0" destOrd="0" presId="urn:microsoft.com/office/officeart/2005/8/layout/cycle5"/>
    <dgm:cxn modelId="{35FBD727-5D03-4DCD-A2E6-097FA15F8E73}" type="presParOf" srcId="{531C227E-C5DB-470E-8435-E24DD6FA6BD9}" destId="{828C1987-EC9D-4628-9A77-39A988248010}" srcOrd="0" destOrd="0" presId="urn:microsoft.com/office/officeart/2005/8/layout/cycle5"/>
    <dgm:cxn modelId="{EC7565F8-3FB2-4CE6-8999-B5981C2575DF}" type="presParOf" srcId="{531C227E-C5DB-470E-8435-E24DD6FA6BD9}" destId="{6A075898-F979-4CBC-9717-8015F3814777}" srcOrd="1" destOrd="0" presId="urn:microsoft.com/office/officeart/2005/8/layout/cycle5"/>
    <dgm:cxn modelId="{3BDDB13D-13C4-4386-B821-F8346A7522B7}" type="presParOf" srcId="{531C227E-C5DB-470E-8435-E24DD6FA6BD9}" destId="{BFBAE00B-4E28-44EA-9CA5-40AC3C7309F3}" srcOrd="2" destOrd="0" presId="urn:microsoft.com/office/officeart/2005/8/layout/cycle5"/>
    <dgm:cxn modelId="{FE0ADDD3-E45F-430E-9CAC-0E21D41AE726}" type="presParOf" srcId="{531C227E-C5DB-470E-8435-E24DD6FA6BD9}" destId="{1C364BC6-6644-4AEE-8E30-06AA58D8AE82}" srcOrd="3" destOrd="0" presId="urn:microsoft.com/office/officeart/2005/8/layout/cycle5"/>
    <dgm:cxn modelId="{679F73E8-7C6B-4E7E-A862-241F22950C90}" type="presParOf" srcId="{531C227E-C5DB-470E-8435-E24DD6FA6BD9}" destId="{FBBFD7A9-2AA9-42F9-8179-857DEAA2C5E3}" srcOrd="4" destOrd="0" presId="urn:microsoft.com/office/officeart/2005/8/layout/cycle5"/>
    <dgm:cxn modelId="{9806F40C-257F-452A-9C9B-E2A8ED35D166}" type="presParOf" srcId="{531C227E-C5DB-470E-8435-E24DD6FA6BD9}" destId="{DEB61A97-D641-4986-AEFC-7C0BCB1BA8EA}" srcOrd="5" destOrd="0" presId="urn:microsoft.com/office/officeart/2005/8/layout/cycle5"/>
    <dgm:cxn modelId="{6630F527-06C3-4FF0-AC63-EE897A12140C}" type="presParOf" srcId="{531C227E-C5DB-470E-8435-E24DD6FA6BD9}" destId="{AC9A1F0C-3F7E-4BD0-A181-C4410691116F}" srcOrd="6" destOrd="0" presId="urn:microsoft.com/office/officeart/2005/8/layout/cycle5"/>
    <dgm:cxn modelId="{C0EE29F0-A46F-4727-8325-C47EB6323694}" type="presParOf" srcId="{531C227E-C5DB-470E-8435-E24DD6FA6BD9}" destId="{FF8BA600-42AB-4A10-9401-5F37B209CE05}" srcOrd="7" destOrd="0" presId="urn:microsoft.com/office/officeart/2005/8/layout/cycle5"/>
    <dgm:cxn modelId="{62F67334-783D-440A-BE37-484D062E2AB6}" type="presParOf" srcId="{531C227E-C5DB-470E-8435-E24DD6FA6BD9}" destId="{A67FC972-58C0-4C55-A2BB-E0C00CAEDAE1}"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AF6D72-A198-4EB9-9E15-4717F0F896A5}" type="doc">
      <dgm:prSet loTypeId="urn:microsoft.com/office/officeart/2005/8/layout/cycle5" loCatId="cycle" qsTypeId="urn:microsoft.com/office/officeart/2005/8/quickstyle/simple1" qsCatId="simple" csTypeId="urn:microsoft.com/office/officeart/2005/8/colors/accent2_2" csCatId="accent2" phldr="1"/>
      <dgm:spPr/>
      <dgm:t>
        <a:bodyPr/>
        <a:lstStyle/>
        <a:p>
          <a:endParaRPr lang="da-DK"/>
        </a:p>
      </dgm:t>
    </dgm:pt>
    <dgm:pt modelId="{BAEBF3CC-21CB-4F7D-A6C9-4C35C71329C5}">
      <dgm:prSet phldrT="[Tekst]" custT="1"/>
      <dgm:spPr/>
      <dgm:t>
        <a:bodyPr/>
        <a:lstStyle/>
        <a:p>
          <a:r>
            <a:rPr lang="da-DK" sz="1700" b="0" smtClean="0"/>
            <a:t>Identifikation</a:t>
          </a:r>
          <a:endParaRPr lang="da-DK" sz="1700" b="0" dirty="0"/>
        </a:p>
      </dgm:t>
    </dgm:pt>
    <dgm:pt modelId="{426CDFE1-0A8A-439B-A7BC-B29CA3208EDE}" type="parTrans" cxnId="{54C2AFD2-76D7-4AEA-80D9-F76E45A5A438}">
      <dgm:prSet/>
      <dgm:spPr/>
      <dgm:t>
        <a:bodyPr/>
        <a:lstStyle/>
        <a:p>
          <a:endParaRPr lang="da-DK" sz="1700">
            <a:solidFill>
              <a:schemeClr val="bg1"/>
            </a:solidFill>
          </a:endParaRPr>
        </a:p>
      </dgm:t>
    </dgm:pt>
    <dgm:pt modelId="{4161C18D-8377-40B5-88CF-F496339376B5}" type="sibTrans" cxnId="{54C2AFD2-76D7-4AEA-80D9-F76E45A5A438}">
      <dgm:prSet/>
      <dgm:spPr/>
      <dgm:t>
        <a:bodyPr/>
        <a:lstStyle/>
        <a:p>
          <a:endParaRPr lang="da-DK" sz="1700">
            <a:solidFill>
              <a:schemeClr val="bg1"/>
            </a:solidFill>
          </a:endParaRPr>
        </a:p>
      </dgm:t>
    </dgm:pt>
    <dgm:pt modelId="{A958DA5B-E69F-4BE4-A515-4AE59015365E}">
      <dgm:prSet phldrT="[Tekst]" custT="1"/>
      <dgm:spPr/>
      <dgm:t>
        <a:bodyPr/>
        <a:lstStyle/>
        <a:p>
          <a:r>
            <a:rPr lang="da-DK" sz="1700" dirty="0" smtClean="0">
              <a:solidFill>
                <a:schemeClr val="bg1"/>
              </a:solidFill>
            </a:rPr>
            <a:t>Forebyggelse</a:t>
          </a:r>
          <a:endParaRPr lang="da-DK" sz="1700" dirty="0">
            <a:solidFill>
              <a:schemeClr val="bg1"/>
            </a:solidFill>
          </a:endParaRPr>
        </a:p>
      </dgm:t>
    </dgm:pt>
    <dgm:pt modelId="{FC633A62-9582-4C00-A356-7AE55E549030}" type="parTrans" cxnId="{5741785D-9CC9-4776-BB73-9D9BE7B0FF9C}">
      <dgm:prSet/>
      <dgm:spPr/>
      <dgm:t>
        <a:bodyPr/>
        <a:lstStyle/>
        <a:p>
          <a:endParaRPr lang="da-DK" sz="1700">
            <a:solidFill>
              <a:schemeClr val="bg1"/>
            </a:solidFill>
          </a:endParaRPr>
        </a:p>
      </dgm:t>
    </dgm:pt>
    <dgm:pt modelId="{6FC60977-7C6F-4A94-A5B9-542F3CEDB72C}" type="sibTrans" cxnId="{5741785D-9CC9-4776-BB73-9D9BE7B0FF9C}">
      <dgm:prSet/>
      <dgm:spPr/>
      <dgm:t>
        <a:bodyPr/>
        <a:lstStyle/>
        <a:p>
          <a:endParaRPr lang="da-DK" sz="1700">
            <a:solidFill>
              <a:schemeClr val="bg1"/>
            </a:solidFill>
          </a:endParaRPr>
        </a:p>
      </dgm:t>
    </dgm:pt>
    <dgm:pt modelId="{9F87C33F-5C6E-4D2E-AB7A-EEECBD5590AB}">
      <dgm:prSet phldrT="[Tekst]" custT="1"/>
      <dgm:spPr/>
      <dgm:t>
        <a:bodyPr/>
        <a:lstStyle/>
        <a:p>
          <a:r>
            <a:rPr lang="da-DK" sz="1700" dirty="0" smtClean="0"/>
            <a:t>Håndtering</a:t>
          </a:r>
          <a:endParaRPr lang="da-DK" sz="1700" dirty="0"/>
        </a:p>
      </dgm:t>
    </dgm:pt>
    <dgm:pt modelId="{7CE4D29D-3A98-49C9-9A0F-F8A8DB0D0871}" type="parTrans" cxnId="{9E767617-FD6E-4F6D-AE10-CCE22CEB7D9B}">
      <dgm:prSet/>
      <dgm:spPr/>
      <dgm:t>
        <a:bodyPr/>
        <a:lstStyle/>
        <a:p>
          <a:endParaRPr lang="da-DK" sz="1700">
            <a:solidFill>
              <a:schemeClr val="bg1"/>
            </a:solidFill>
          </a:endParaRPr>
        </a:p>
      </dgm:t>
    </dgm:pt>
    <dgm:pt modelId="{9334C3CE-9C36-458A-8B21-4F645AA27717}" type="sibTrans" cxnId="{9E767617-FD6E-4F6D-AE10-CCE22CEB7D9B}">
      <dgm:prSet/>
      <dgm:spPr/>
      <dgm:t>
        <a:bodyPr/>
        <a:lstStyle/>
        <a:p>
          <a:endParaRPr lang="da-DK" sz="1700">
            <a:solidFill>
              <a:schemeClr val="bg1"/>
            </a:solidFill>
          </a:endParaRPr>
        </a:p>
      </dgm:t>
    </dgm:pt>
    <dgm:pt modelId="{7B6D18A6-EA15-4B2C-97C5-0D006FBBF9E7}" type="pres">
      <dgm:prSet presAssocID="{A0AF6D72-A198-4EB9-9E15-4717F0F896A5}" presName="cycle" presStyleCnt="0">
        <dgm:presLayoutVars>
          <dgm:dir/>
          <dgm:resizeHandles val="exact"/>
        </dgm:presLayoutVars>
      </dgm:prSet>
      <dgm:spPr/>
      <dgm:t>
        <a:bodyPr/>
        <a:lstStyle/>
        <a:p>
          <a:endParaRPr lang="da-DK"/>
        </a:p>
      </dgm:t>
    </dgm:pt>
    <dgm:pt modelId="{C9C13BD6-2F2A-4BCC-9AE1-45A35ACDAE94}" type="pres">
      <dgm:prSet presAssocID="{BAEBF3CC-21CB-4F7D-A6C9-4C35C71329C5}" presName="node" presStyleLbl="node1" presStyleIdx="0" presStyleCnt="3">
        <dgm:presLayoutVars>
          <dgm:bulletEnabled val="1"/>
        </dgm:presLayoutVars>
      </dgm:prSet>
      <dgm:spPr/>
      <dgm:t>
        <a:bodyPr/>
        <a:lstStyle/>
        <a:p>
          <a:endParaRPr lang="da-DK"/>
        </a:p>
      </dgm:t>
    </dgm:pt>
    <dgm:pt modelId="{E4BEE7FF-AB74-4375-89D9-6DCFB2F082E6}" type="pres">
      <dgm:prSet presAssocID="{BAEBF3CC-21CB-4F7D-A6C9-4C35C71329C5}" presName="spNode" presStyleCnt="0"/>
      <dgm:spPr/>
      <dgm:t>
        <a:bodyPr/>
        <a:lstStyle/>
        <a:p>
          <a:endParaRPr lang="da-DK"/>
        </a:p>
      </dgm:t>
    </dgm:pt>
    <dgm:pt modelId="{2E494293-CBA8-4E6F-B11F-8AAA35B5924A}" type="pres">
      <dgm:prSet presAssocID="{4161C18D-8377-40B5-88CF-F496339376B5}" presName="sibTrans" presStyleLbl="sibTrans1D1" presStyleIdx="0" presStyleCnt="3"/>
      <dgm:spPr/>
      <dgm:t>
        <a:bodyPr/>
        <a:lstStyle/>
        <a:p>
          <a:endParaRPr lang="da-DK"/>
        </a:p>
      </dgm:t>
    </dgm:pt>
    <dgm:pt modelId="{C06C105C-2B63-4605-A4F3-B5384294ECB2}" type="pres">
      <dgm:prSet presAssocID="{A958DA5B-E69F-4BE4-A515-4AE59015365E}" presName="node" presStyleLbl="node1" presStyleIdx="1" presStyleCnt="3">
        <dgm:presLayoutVars>
          <dgm:bulletEnabled val="1"/>
        </dgm:presLayoutVars>
      </dgm:prSet>
      <dgm:spPr/>
      <dgm:t>
        <a:bodyPr/>
        <a:lstStyle/>
        <a:p>
          <a:endParaRPr lang="da-DK"/>
        </a:p>
      </dgm:t>
    </dgm:pt>
    <dgm:pt modelId="{D72E228D-BC65-49CB-8E50-F8BCBF2A09DB}" type="pres">
      <dgm:prSet presAssocID="{A958DA5B-E69F-4BE4-A515-4AE59015365E}" presName="spNode" presStyleCnt="0"/>
      <dgm:spPr/>
      <dgm:t>
        <a:bodyPr/>
        <a:lstStyle/>
        <a:p>
          <a:endParaRPr lang="da-DK"/>
        </a:p>
      </dgm:t>
    </dgm:pt>
    <dgm:pt modelId="{B2DC819C-BA34-4487-B150-6BDF31632C9A}" type="pres">
      <dgm:prSet presAssocID="{6FC60977-7C6F-4A94-A5B9-542F3CEDB72C}" presName="sibTrans" presStyleLbl="sibTrans1D1" presStyleIdx="1" presStyleCnt="3"/>
      <dgm:spPr/>
      <dgm:t>
        <a:bodyPr/>
        <a:lstStyle/>
        <a:p>
          <a:endParaRPr lang="da-DK"/>
        </a:p>
      </dgm:t>
    </dgm:pt>
    <dgm:pt modelId="{DAF982EC-B066-49D6-93AF-6B3D466A3D1F}" type="pres">
      <dgm:prSet presAssocID="{9F87C33F-5C6E-4D2E-AB7A-EEECBD5590AB}" presName="node" presStyleLbl="node1" presStyleIdx="2" presStyleCnt="3">
        <dgm:presLayoutVars>
          <dgm:bulletEnabled val="1"/>
        </dgm:presLayoutVars>
      </dgm:prSet>
      <dgm:spPr/>
      <dgm:t>
        <a:bodyPr/>
        <a:lstStyle/>
        <a:p>
          <a:endParaRPr lang="da-DK"/>
        </a:p>
      </dgm:t>
    </dgm:pt>
    <dgm:pt modelId="{1785A151-723E-442F-8964-731669102C3D}" type="pres">
      <dgm:prSet presAssocID="{9F87C33F-5C6E-4D2E-AB7A-EEECBD5590AB}" presName="spNode" presStyleCnt="0"/>
      <dgm:spPr/>
      <dgm:t>
        <a:bodyPr/>
        <a:lstStyle/>
        <a:p>
          <a:endParaRPr lang="da-DK"/>
        </a:p>
      </dgm:t>
    </dgm:pt>
    <dgm:pt modelId="{5C494C6E-29AB-405F-B5FA-CB42DA6593A7}" type="pres">
      <dgm:prSet presAssocID="{9334C3CE-9C36-458A-8B21-4F645AA27717}" presName="sibTrans" presStyleLbl="sibTrans1D1" presStyleIdx="2" presStyleCnt="3"/>
      <dgm:spPr/>
      <dgm:t>
        <a:bodyPr/>
        <a:lstStyle/>
        <a:p>
          <a:endParaRPr lang="da-DK"/>
        </a:p>
      </dgm:t>
    </dgm:pt>
  </dgm:ptLst>
  <dgm:cxnLst>
    <dgm:cxn modelId="{CAB00F29-85FC-4867-942A-E58A7BC1AF87}" type="presOf" srcId="{9334C3CE-9C36-458A-8B21-4F645AA27717}" destId="{5C494C6E-29AB-405F-B5FA-CB42DA6593A7}" srcOrd="0" destOrd="0" presId="urn:microsoft.com/office/officeart/2005/8/layout/cycle5"/>
    <dgm:cxn modelId="{4A3D2427-29F9-4C15-A78D-E59A14CCAF63}" type="presOf" srcId="{4161C18D-8377-40B5-88CF-F496339376B5}" destId="{2E494293-CBA8-4E6F-B11F-8AAA35B5924A}" srcOrd="0" destOrd="0" presId="urn:microsoft.com/office/officeart/2005/8/layout/cycle5"/>
    <dgm:cxn modelId="{54C2AFD2-76D7-4AEA-80D9-F76E45A5A438}" srcId="{A0AF6D72-A198-4EB9-9E15-4717F0F896A5}" destId="{BAEBF3CC-21CB-4F7D-A6C9-4C35C71329C5}" srcOrd="0" destOrd="0" parTransId="{426CDFE1-0A8A-439B-A7BC-B29CA3208EDE}" sibTransId="{4161C18D-8377-40B5-88CF-F496339376B5}"/>
    <dgm:cxn modelId="{57E58D46-44CB-4100-BD01-6BBE91F90F7E}" type="presOf" srcId="{6FC60977-7C6F-4A94-A5B9-542F3CEDB72C}" destId="{B2DC819C-BA34-4487-B150-6BDF31632C9A}" srcOrd="0" destOrd="0" presId="urn:microsoft.com/office/officeart/2005/8/layout/cycle5"/>
    <dgm:cxn modelId="{88745674-68A6-4D2D-B432-6EC31294927C}" type="presOf" srcId="{A0AF6D72-A198-4EB9-9E15-4717F0F896A5}" destId="{7B6D18A6-EA15-4B2C-97C5-0D006FBBF9E7}" srcOrd="0" destOrd="0" presId="urn:microsoft.com/office/officeart/2005/8/layout/cycle5"/>
    <dgm:cxn modelId="{BC47215E-6B3B-4344-8427-568DFB493EBD}" type="presOf" srcId="{BAEBF3CC-21CB-4F7D-A6C9-4C35C71329C5}" destId="{C9C13BD6-2F2A-4BCC-9AE1-45A35ACDAE94}" srcOrd="0" destOrd="0" presId="urn:microsoft.com/office/officeart/2005/8/layout/cycle5"/>
    <dgm:cxn modelId="{5741785D-9CC9-4776-BB73-9D9BE7B0FF9C}" srcId="{A0AF6D72-A198-4EB9-9E15-4717F0F896A5}" destId="{A958DA5B-E69F-4BE4-A515-4AE59015365E}" srcOrd="1" destOrd="0" parTransId="{FC633A62-9582-4C00-A356-7AE55E549030}" sibTransId="{6FC60977-7C6F-4A94-A5B9-542F3CEDB72C}"/>
    <dgm:cxn modelId="{9E767617-FD6E-4F6D-AE10-CCE22CEB7D9B}" srcId="{A0AF6D72-A198-4EB9-9E15-4717F0F896A5}" destId="{9F87C33F-5C6E-4D2E-AB7A-EEECBD5590AB}" srcOrd="2" destOrd="0" parTransId="{7CE4D29D-3A98-49C9-9A0F-F8A8DB0D0871}" sibTransId="{9334C3CE-9C36-458A-8B21-4F645AA27717}"/>
    <dgm:cxn modelId="{5A5AD401-20D5-40E9-9D29-C250F7F1FF15}" type="presOf" srcId="{9F87C33F-5C6E-4D2E-AB7A-EEECBD5590AB}" destId="{DAF982EC-B066-49D6-93AF-6B3D466A3D1F}" srcOrd="0" destOrd="0" presId="urn:microsoft.com/office/officeart/2005/8/layout/cycle5"/>
    <dgm:cxn modelId="{2758E599-E24C-4B92-863F-69AE781C4B34}" type="presOf" srcId="{A958DA5B-E69F-4BE4-A515-4AE59015365E}" destId="{C06C105C-2B63-4605-A4F3-B5384294ECB2}" srcOrd="0" destOrd="0" presId="urn:microsoft.com/office/officeart/2005/8/layout/cycle5"/>
    <dgm:cxn modelId="{C177D32B-DDC8-4D5A-A9A0-8E08FE2C5340}" type="presParOf" srcId="{7B6D18A6-EA15-4B2C-97C5-0D006FBBF9E7}" destId="{C9C13BD6-2F2A-4BCC-9AE1-45A35ACDAE94}" srcOrd="0" destOrd="0" presId="urn:microsoft.com/office/officeart/2005/8/layout/cycle5"/>
    <dgm:cxn modelId="{548E1DD1-7C62-4911-ADF7-50CC23B6E13B}" type="presParOf" srcId="{7B6D18A6-EA15-4B2C-97C5-0D006FBBF9E7}" destId="{E4BEE7FF-AB74-4375-89D9-6DCFB2F082E6}" srcOrd="1" destOrd="0" presId="urn:microsoft.com/office/officeart/2005/8/layout/cycle5"/>
    <dgm:cxn modelId="{A5DD60E8-B9D1-4A2F-AE02-8A9080F4A433}" type="presParOf" srcId="{7B6D18A6-EA15-4B2C-97C5-0D006FBBF9E7}" destId="{2E494293-CBA8-4E6F-B11F-8AAA35B5924A}" srcOrd="2" destOrd="0" presId="urn:microsoft.com/office/officeart/2005/8/layout/cycle5"/>
    <dgm:cxn modelId="{457AB7E4-CEF7-4CB1-921F-D6F39A7F4917}" type="presParOf" srcId="{7B6D18A6-EA15-4B2C-97C5-0D006FBBF9E7}" destId="{C06C105C-2B63-4605-A4F3-B5384294ECB2}" srcOrd="3" destOrd="0" presId="urn:microsoft.com/office/officeart/2005/8/layout/cycle5"/>
    <dgm:cxn modelId="{4872B399-8915-49F3-B94E-75156D438906}" type="presParOf" srcId="{7B6D18A6-EA15-4B2C-97C5-0D006FBBF9E7}" destId="{D72E228D-BC65-49CB-8E50-F8BCBF2A09DB}" srcOrd="4" destOrd="0" presId="urn:microsoft.com/office/officeart/2005/8/layout/cycle5"/>
    <dgm:cxn modelId="{1058C9AA-8133-4294-992E-5C48F55C1A80}" type="presParOf" srcId="{7B6D18A6-EA15-4B2C-97C5-0D006FBBF9E7}" destId="{B2DC819C-BA34-4487-B150-6BDF31632C9A}" srcOrd="5" destOrd="0" presId="urn:microsoft.com/office/officeart/2005/8/layout/cycle5"/>
    <dgm:cxn modelId="{A5DBC875-3F91-4EFB-BDCB-1F85EF3BA532}" type="presParOf" srcId="{7B6D18A6-EA15-4B2C-97C5-0D006FBBF9E7}" destId="{DAF982EC-B066-49D6-93AF-6B3D466A3D1F}" srcOrd="6" destOrd="0" presId="urn:microsoft.com/office/officeart/2005/8/layout/cycle5"/>
    <dgm:cxn modelId="{442199AC-B8E4-4B10-AA83-56BB9A71427A}" type="presParOf" srcId="{7B6D18A6-EA15-4B2C-97C5-0D006FBBF9E7}" destId="{1785A151-723E-442F-8964-731669102C3D}" srcOrd="7" destOrd="0" presId="urn:microsoft.com/office/officeart/2005/8/layout/cycle5"/>
    <dgm:cxn modelId="{D35632AE-523B-4C14-8394-529616F04196}" type="presParOf" srcId="{7B6D18A6-EA15-4B2C-97C5-0D006FBBF9E7}" destId="{5C494C6E-29AB-405F-B5FA-CB42DA6593A7}"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FC66A7-6787-4E7D-B0D5-810AFBCC09A6}" type="doc">
      <dgm:prSet loTypeId="urn:microsoft.com/office/officeart/2005/8/layout/cycle8" loCatId="cycle" qsTypeId="urn:microsoft.com/office/officeart/2005/8/quickstyle/simple1" qsCatId="simple" csTypeId="urn:microsoft.com/office/officeart/2005/8/colors/accent1_2" csCatId="accent1" phldr="1"/>
      <dgm:spPr/>
    </dgm:pt>
    <dgm:pt modelId="{9E958282-5E37-42BA-ACBF-C7BDEF9AC769}">
      <dgm:prSet phldrT="[Tekst]"/>
      <dgm:spPr/>
      <dgm:t>
        <a:bodyPr/>
        <a:lstStyle/>
        <a:p>
          <a:r>
            <a:rPr lang="da-DK" dirty="0" smtClean="0"/>
            <a:t>1. Beskriv hændelsen</a:t>
          </a:r>
          <a:endParaRPr lang="da-DK" dirty="0"/>
        </a:p>
      </dgm:t>
    </dgm:pt>
    <dgm:pt modelId="{703FFF92-E076-40F8-9B04-3B585539AA61}" type="parTrans" cxnId="{48808B2D-CE3E-4053-B028-E77611723DAB}">
      <dgm:prSet/>
      <dgm:spPr/>
      <dgm:t>
        <a:bodyPr/>
        <a:lstStyle/>
        <a:p>
          <a:endParaRPr lang="da-DK"/>
        </a:p>
      </dgm:t>
    </dgm:pt>
    <dgm:pt modelId="{AE9B5CEA-E54E-4895-B93C-E21CDC25164D}" type="sibTrans" cxnId="{48808B2D-CE3E-4053-B028-E77611723DAB}">
      <dgm:prSet/>
      <dgm:spPr/>
      <dgm:t>
        <a:bodyPr/>
        <a:lstStyle/>
        <a:p>
          <a:endParaRPr lang="da-DK"/>
        </a:p>
      </dgm:t>
    </dgm:pt>
    <dgm:pt modelId="{AED7AE1D-E6CD-4351-AC9E-1009C8451FF5}">
      <dgm:prSet phldrT="[Tekst]"/>
      <dgm:spPr/>
      <dgm:t>
        <a:bodyPr/>
        <a:lstStyle/>
        <a:p>
          <a:r>
            <a:rPr lang="da-DK" dirty="0" smtClean="0"/>
            <a:t>5. Hvad skal vi gøre næste gang?</a:t>
          </a:r>
          <a:endParaRPr lang="da-DK" dirty="0"/>
        </a:p>
      </dgm:t>
    </dgm:pt>
    <dgm:pt modelId="{06016F7C-7822-4524-BE5A-4D12840D27B2}" type="parTrans" cxnId="{E2284917-F085-4A39-A115-C368FAC6DE6E}">
      <dgm:prSet/>
      <dgm:spPr/>
      <dgm:t>
        <a:bodyPr/>
        <a:lstStyle/>
        <a:p>
          <a:endParaRPr lang="da-DK"/>
        </a:p>
      </dgm:t>
    </dgm:pt>
    <dgm:pt modelId="{771512C2-A87D-467A-BE02-62B5E93C6754}" type="sibTrans" cxnId="{E2284917-F085-4A39-A115-C368FAC6DE6E}">
      <dgm:prSet/>
      <dgm:spPr/>
      <dgm:t>
        <a:bodyPr/>
        <a:lstStyle/>
        <a:p>
          <a:endParaRPr lang="da-DK"/>
        </a:p>
      </dgm:t>
    </dgm:pt>
    <dgm:pt modelId="{F98B7F5B-E890-40A6-A074-2F943B832142}">
      <dgm:prSet phldrT="[Tekst]"/>
      <dgm:spPr/>
      <dgm:t>
        <a:bodyPr/>
        <a:lstStyle/>
        <a:p>
          <a:r>
            <a:rPr lang="da-DK" dirty="0" smtClean="0"/>
            <a:t>Nye erfaringer – </a:t>
          </a:r>
        </a:p>
        <a:p>
          <a:r>
            <a:rPr lang="da-DK" dirty="0" smtClean="0"/>
            <a:t>ny indsats</a:t>
          </a:r>
          <a:endParaRPr lang="da-DK" dirty="0"/>
        </a:p>
      </dgm:t>
    </dgm:pt>
    <dgm:pt modelId="{B462EAA8-F0BE-4FDF-952A-D66246F768EA}" type="parTrans" cxnId="{AF59C2EB-0198-4F9D-B4FB-6684B505D13E}">
      <dgm:prSet/>
      <dgm:spPr/>
      <dgm:t>
        <a:bodyPr/>
        <a:lstStyle/>
        <a:p>
          <a:endParaRPr lang="da-DK"/>
        </a:p>
      </dgm:t>
    </dgm:pt>
    <dgm:pt modelId="{9E3EF57A-D893-4261-A99A-09F35485D718}" type="sibTrans" cxnId="{AF59C2EB-0198-4F9D-B4FB-6684B505D13E}">
      <dgm:prSet/>
      <dgm:spPr/>
      <dgm:t>
        <a:bodyPr/>
        <a:lstStyle/>
        <a:p>
          <a:endParaRPr lang="da-DK"/>
        </a:p>
      </dgm:t>
    </dgm:pt>
    <dgm:pt modelId="{50F7E1F0-9749-42EB-BD3D-EDC7609FC852}">
      <dgm:prSet/>
      <dgm:spPr/>
      <dgm:t>
        <a:bodyPr/>
        <a:lstStyle/>
        <a:p>
          <a:r>
            <a:rPr lang="da-DK" dirty="0" smtClean="0"/>
            <a:t>4. Hvad havde barnet eller den unge behov for, at vi gjorde anderledes?</a:t>
          </a:r>
          <a:endParaRPr lang="da-DK" dirty="0"/>
        </a:p>
      </dgm:t>
    </dgm:pt>
    <dgm:pt modelId="{FA27091C-7CFE-41E4-853F-BB2658870E23}" type="parTrans" cxnId="{A3B8E7E4-86C6-4442-8F9A-FC50A36A5C97}">
      <dgm:prSet/>
      <dgm:spPr/>
      <dgm:t>
        <a:bodyPr/>
        <a:lstStyle/>
        <a:p>
          <a:endParaRPr lang="da-DK"/>
        </a:p>
      </dgm:t>
    </dgm:pt>
    <dgm:pt modelId="{7531C755-8359-4277-ADDB-45253BAF1FB4}" type="sibTrans" cxnId="{A3B8E7E4-86C6-4442-8F9A-FC50A36A5C97}">
      <dgm:prSet/>
      <dgm:spPr/>
      <dgm:t>
        <a:bodyPr/>
        <a:lstStyle/>
        <a:p>
          <a:endParaRPr lang="da-DK"/>
        </a:p>
      </dgm:t>
    </dgm:pt>
    <dgm:pt modelId="{989F5AED-8A40-48F8-99A5-559CCDEB8B14}">
      <dgm:prSet/>
      <dgm:spPr/>
      <dgm:t>
        <a:bodyPr/>
        <a:lstStyle/>
        <a:p>
          <a:r>
            <a:rPr lang="da-DK" dirty="0" smtClean="0"/>
            <a:t>3. Kunne vi have gjort noget andet i situationen?</a:t>
          </a:r>
          <a:endParaRPr lang="da-DK" dirty="0"/>
        </a:p>
      </dgm:t>
    </dgm:pt>
    <dgm:pt modelId="{2BFA1346-849F-4940-A8AE-E7DB3D7A66AF}" type="parTrans" cxnId="{2E2EC4EA-4A9F-40E9-889E-C5777F48CAE2}">
      <dgm:prSet/>
      <dgm:spPr/>
      <dgm:t>
        <a:bodyPr/>
        <a:lstStyle/>
        <a:p>
          <a:endParaRPr lang="da-DK"/>
        </a:p>
      </dgm:t>
    </dgm:pt>
    <dgm:pt modelId="{5082467C-F1EA-41B0-8548-58C0EADE7F2E}" type="sibTrans" cxnId="{2E2EC4EA-4A9F-40E9-889E-C5777F48CAE2}">
      <dgm:prSet/>
      <dgm:spPr/>
      <dgm:t>
        <a:bodyPr/>
        <a:lstStyle/>
        <a:p>
          <a:endParaRPr lang="da-DK"/>
        </a:p>
      </dgm:t>
    </dgm:pt>
    <dgm:pt modelId="{330123B2-F3CC-486A-9ECD-3CACEB409222}">
      <dgm:prSet/>
      <dgm:spPr/>
      <dgm:t>
        <a:bodyPr/>
        <a:lstStyle/>
        <a:p>
          <a:r>
            <a:rPr lang="da-DK" dirty="0" smtClean="0"/>
            <a:t>2. Var der tegn  og signaler op til hændelsen, som indikerede, hvad der kunne ske?</a:t>
          </a:r>
          <a:endParaRPr lang="da-DK" dirty="0"/>
        </a:p>
      </dgm:t>
    </dgm:pt>
    <dgm:pt modelId="{9FD6037D-FB22-41E5-947C-DA31A8B7CEBF}" type="parTrans" cxnId="{5DE88E0E-252C-4357-9083-09860B4D5266}">
      <dgm:prSet/>
      <dgm:spPr/>
      <dgm:t>
        <a:bodyPr/>
        <a:lstStyle/>
        <a:p>
          <a:endParaRPr lang="da-DK"/>
        </a:p>
      </dgm:t>
    </dgm:pt>
    <dgm:pt modelId="{589928DF-6CC2-4950-B1DE-F03B48CD73D6}" type="sibTrans" cxnId="{5DE88E0E-252C-4357-9083-09860B4D5266}">
      <dgm:prSet/>
      <dgm:spPr/>
      <dgm:t>
        <a:bodyPr/>
        <a:lstStyle/>
        <a:p>
          <a:endParaRPr lang="da-DK"/>
        </a:p>
      </dgm:t>
    </dgm:pt>
    <dgm:pt modelId="{A905ED67-7A98-48FB-AB82-93061BE11FCC}" type="pres">
      <dgm:prSet presAssocID="{42FC66A7-6787-4E7D-B0D5-810AFBCC09A6}" presName="compositeShape" presStyleCnt="0">
        <dgm:presLayoutVars>
          <dgm:chMax val="7"/>
          <dgm:dir/>
          <dgm:resizeHandles val="exact"/>
        </dgm:presLayoutVars>
      </dgm:prSet>
      <dgm:spPr/>
    </dgm:pt>
    <dgm:pt modelId="{F421D19A-534A-4BD2-AB8D-0968F3B375A2}" type="pres">
      <dgm:prSet presAssocID="{42FC66A7-6787-4E7D-B0D5-810AFBCC09A6}" presName="wedge1" presStyleLbl="node1" presStyleIdx="0" presStyleCnt="6"/>
      <dgm:spPr/>
      <dgm:t>
        <a:bodyPr/>
        <a:lstStyle/>
        <a:p>
          <a:endParaRPr lang="da-DK"/>
        </a:p>
      </dgm:t>
    </dgm:pt>
    <dgm:pt modelId="{66F2F7D5-8EAF-40D2-A8D0-266F96260D25}" type="pres">
      <dgm:prSet presAssocID="{42FC66A7-6787-4E7D-B0D5-810AFBCC09A6}" presName="dummy1a" presStyleCnt="0"/>
      <dgm:spPr/>
    </dgm:pt>
    <dgm:pt modelId="{9E4D21F0-BD38-491C-9CF4-F5BCD04D089F}" type="pres">
      <dgm:prSet presAssocID="{42FC66A7-6787-4E7D-B0D5-810AFBCC09A6}" presName="dummy1b" presStyleCnt="0"/>
      <dgm:spPr/>
    </dgm:pt>
    <dgm:pt modelId="{F245F5D1-7283-42FE-BBB6-D52CE43C6A63}" type="pres">
      <dgm:prSet presAssocID="{42FC66A7-6787-4E7D-B0D5-810AFBCC09A6}" presName="wedge1Tx" presStyleLbl="node1" presStyleIdx="0" presStyleCnt="6">
        <dgm:presLayoutVars>
          <dgm:chMax val="0"/>
          <dgm:chPref val="0"/>
          <dgm:bulletEnabled val="1"/>
        </dgm:presLayoutVars>
      </dgm:prSet>
      <dgm:spPr/>
      <dgm:t>
        <a:bodyPr/>
        <a:lstStyle/>
        <a:p>
          <a:endParaRPr lang="da-DK"/>
        </a:p>
      </dgm:t>
    </dgm:pt>
    <dgm:pt modelId="{BFB4594A-2927-45B3-8F1D-F87A0A56A9D6}" type="pres">
      <dgm:prSet presAssocID="{42FC66A7-6787-4E7D-B0D5-810AFBCC09A6}" presName="wedge2" presStyleLbl="node1" presStyleIdx="1" presStyleCnt="6"/>
      <dgm:spPr/>
      <dgm:t>
        <a:bodyPr/>
        <a:lstStyle/>
        <a:p>
          <a:endParaRPr lang="da-DK"/>
        </a:p>
      </dgm:t>
    </dgm:pt>
    <dgm:pt modelId="{8462C5EB-3582-4E74-BD70-CE7A0D310EFB}" type="pres">
      <dgm:prSet presAssocID="{42FC66A7-6787-4E7D-B0D5-810AFBCC09A6}" presName="dummy2a" presStyleCnt="0"/>
      <dgm:spPr/>
    </dgm:pt>
    <dgm:pt modelId="{CAEA7A78-6EB7-43A6-B879-19AD2BF46DF2}" type="pres">
      <dgm:prSet presAssocID="{42FC66A7-6787-4E7D-B0D5-810AFBCC09A6}" presName="dummy2b" presStyleCnt="0"/>
      <dgm:spPr/>
    </dgm:pt>
    <dgm:pt modelId="{1A83A21A-963C-416D-9A3B-B99596326D28}" type="pres">
      <dgm:prSet presAssocID="{42FC66A7-6787-4E7D-B0D5-810AFBCC09A6}" presName="wedge2Tx" presStyleLbl="node1" presStyleIdx="1" presStyleCnt="6">
        <dgm:presLayoutVars>
          <dgm:chMax val="0"/>
          <dgm:chPref val="0"/>
          <dgm:bulletEnabled val="1"/>
        </dgm:presLayoutVars>
      </dgm:prSet>
      <dgm:spPr/>
      <dgm:t>
        <a:bodyPr/>
        <a:lstStyle/>
        <a:p>
          <a:endParaRPr lang="da-DK"/>
        </a:p>
      </dgm:t>
    </dgm:pt>
    <dgm:pt modelId="{162676EE-4E3A-44BE-931E-941A4491838C}" type="pres">
      <dgm:prSet presAssocID="{42FC66A7-6787-4E7D-B0D5-810AFBCC09A6}" presName="wedge3" presStyleLbl="node1" presStyleIdx="2" presStyleCnt="6"/>
      <dgm:spPr/>
      <dgm:t>
        <a:bodyPr/>
        <a:lstStyle/>
        <a:p>
          <a:endParaRPr lang="da-DK"/>
        </a:p>
      </dgm:t>
    </dgm:pt>
    <dgm:pt modelId="{00CBEEAF-1A6E-4228-B623-B77239677C92}" type="pres">
      <dgm:prSet presAssocID="{42FC66A7-6787-4E7D-B0D5-810AFBCC09A6}" presName="dummy3a" presStyleCnt="0"/>
      <dgm:spPr/>
    </dgm:pt>
    <dgm:pt modelId="{2A2406DC-DDC8-4734-A22A-60C472425478}" type="pres">
      <dgm:prSet presAssocID="{42FC66A7-6787-4E7D-B0D5-810AFBCC09A6}" presName="dummy3b" presStyleCnt="0"/>
      <dgm:spPr/>
    </dgm:pt>
    <dgm:pt modelId="{BABBD367-4E91-470F-AE51-E8DDC2D9B45D}" type="pres">
      <dgm:prSet presAssocID="{42FC66A7-6787-4E7D-B0D5-810AFBCC09A6}" presName="wedge3Tx" presStyleLbl="node1" presStyleIdx="2" presStyleCnt="6">
        <dgm:presLayoutVars>
          <dgm:chMax val="0"/>
          <dgm:chPref val="0"/>
          <dgm:bulletEnabled val="1"/>
        </dgm:presLayoutVars>
      </dgm:prSet>
      <dgm:spPr/>
      <dgm:t>
        <a:bodyPr/>
        <a:lstStyle/>
        <a:p>
          <a:endParaRPr lang="da-DK"/>
        </a:p>
      </dgm:t>
    </dgm:pt>
    <dgm:pt modelId="{A77FED9F-9016-4569-8345-C4B3FB7D149B}" type="pres">
      <dgm:prSet presAssocID="{42FC66A7-6787-4E7D-B0D5-810AFBCC09A6}" presName="wedge4" presStyleLbl="node1" presStyleIdx="3" presStyleCnt="6"/>
      <dgm:spPr/>
      <dgm:t>
        <a:bodyPr/>
        <a:lstStyle/>
        <a:p>
          <a:endParaRPr lang="da-DK"/>
        </a:p>
      </dgm:t>
    </dgm:pt>
    <dgm:pt modelId="{2A97215B-AD85-44DC-9918-E6FB197F5C5C}" type="pres">
      <dgm:prSet presAssocID="{42FC66A7-6787-4E7D-B0D5-810AFBCC09A6}" presName="dummy4a" presStyleCnt="0"/>
      <dgm:spPr/>
    </dgm:pt>
    <dgm:pt modelId="{BA927C18-971F-44B6-8B90-A44BB753AC8F}" type="pres">
      <dgm:prSet presAssocID="{42FC66A7-6787-4E7D-B0D5-810AFBCC09A6}" presName="dummy4b" presStyleCnt="0"/>
      <dgm:spPr/>
    </dgm:pt>
    <dgm:pt modelId="{2B848DD7-7D94-41E1-9D8E-020ED577C837}" type="pres">
      <dgm:prSet presAssocID="{42FC66A7-6787-4E7D-B0D5-810AFBCC09A6}" presName="wedge4Tx" presStyleLbl="node1" presStyleIdx="3" presStyleCnt="6">
        <dgm:presLayoutVars>
          <dgm:chMax val="0"/>
          <dgm:chPref val="0"/>
          <dgm:bulletEnabled val="1"/>
        </dgm:presLayoutVars>
      </dgm:prSet>
      <dgm:spPr/>
      <dgm:t>
        <a:bodyPr/>
        <a:lstStyle/>
        <a:p>
          <a:endParaRPr lang="da-DK"/>
        </a:p>
      </dgm:t>
    </dgm:pt>
    <dgm:pt modelId="{F954902A-BCD3-40D0-BF76-2595E014733B}" type="pres">
      <dgm:prSet presAssocID="{42FC66A7-6787-4E7D-B0D5-810AFBCC09A6}" presName="wedge5" presStyleLbl="node1" presStyleIdx="4" presStyleCnt="6"/>
      <dgm:spPr/>
      <dgm:t>
        <a:bodyPr/>
        <a:lstStyle/>
        <a:p>
          <a:endParaRPr lang="da-DK"/>
        </a:p>
      </dgm:t>
    </dgm:pt>
    <dgm:pt modelId="{3EEE40F9-0948-47DF-95D6-D029856412D8}" type="pres">
      <dgm:prSet presAssocID="{42FC66A7-6787-4E7D-B0D5-810AFBCC09A6}" presName="dummy5a" presStyleCnt="0"/>
      <dgm:spPr/>
    </dgm:pt>
    <dgm:pt modelId="{DE356677-167E-436F-AD04-7974907B2268}" type="pres">
      <dgm:prSet presAssocID="{42FC66A7-6787-4E7D-B0D5-810AFBCC09A6}" presName="dummy5b" presStyleCnt="0"/>
      <dgm:spPr/>
    </dgm:pt>
    <dgm:pt modelId="{AC1DF199-31FD-4CB9-A756-F184C29D605C}" type="pres">
      <dgm:prSet presAssocID="{42FC66A7-6787-4E7D-B0D5-810AFBCC09A6}" presName="wedge5Tx" presStyleLbl="node1" presStyleIdx="4" presStyleCnt="6">
        <dgm:presLayoutVars>
          <dgm:chMax val="0"/>
          <dgm:chPref val="0"/>
          <dgm:bulletEnabled val="1"/>
        </dgm:presLayoutVars>
      </dgm:prSet>
      <dgm:spPr/>
      <dgm:t>
        <a:bodyPr/>
        <a:lstStyle/>
        <a:p>
          <a:endParaRPr lang="da-DK"/>
        </a:p>
      </dgm:t>
    </dgm:pt>
    <dgm:pt modelId="{7A6CC300-8253-42D9-AC91-015E012894BC}" type="pres">
      <dgm:prSet presAssocID="{42FC66A7-6787-4E7D-B0D5-810AFBCC09A6}" presName="wedge6" presStyleLbl="node1" presStyleIdx="5" presStyleCnt="6"/>
      <dgm:spPr/>
      <dgm:t>
        <a:bodyPr/>
        <a:lstStyle/>
        <a:p>
          <a:endParaRPr lang="da-DK"/>
        </a:p>
      </dgm:t>
    </dgm:pt>
    <dgm:pt modelId="{F611FA92-B652-41F7-819D-A685A7ABF691}" type="pres">
      <dgm:prSet presAssocID="{42FC66A7-6787-4E7D-B0D5-810AFBCC09A6}" presName="dummy6a" presStyleCnt="0"/>
      <dgm:spPr/>
    </dgm:pt>
    <dgm:pt modelId="{51BAF16B-F807-4DFE-BA77-EDD17D64ABCF}" type="pres">
      <dgm:prSet presAssocID="{42FC66A7-6787-4E7D-B0D5-810AFBCC09A6}" presName="dummy6b" presStyleCnt="0"/>
      <dgm:spPr/>
    </dgm:pt>
    <dgm:pt modelId="{F4EBCAD9-D761-4B86-ACCC-435F488175E7}" type="pres">
      <dgm:prSet presAssocID="{42FC66A7-6787-4E7D-B0D5-810AFBCC09A6}" presName="wedge6Tx" presStyleLbl="node1" presStyleIdx="5" presStyleCnt="6">
        <dgm:presLayoutVars>
          <dgm:chMax val="0"/>
          <dgm:chPref val="0"/>
          <dgm:bulletEnabled val="1"/>
        </dgm:presLayoutVars>
      </dgm:prSet>
      <dgm:spPr/>
      <dgm:t>
        <a:bodyPr/>
        <a:lstStyle/>
        <a:p>
          <a:endParaRPr lang="da-DK"/>
        </a:p>
      </dgm:t>
    </dgm:pt>
    <dgm:pt modelId="{0A8C8FCE-3826-4117-A151-67E1FCDB0A91}" type="pres">
      <dgm:prSet presAssocID="{AE9B5CEA-E54E-4895-B93C-E21CDC25164D}" presName="arrowWedge1" presStyleLbl="fgSibTrans2D1" presStyleIdx="0" presStyleCnt="6"/>
      <dgm:spPr/>
    </dgm:pt>
    <dgm:pt modelId="{A482D4B5-3914-460B-8149-310C1FA8D81F}" type="pres">
      <dgm:prSet presAssocID="{589928DF-6CC2-4950-B1DE-F03B48CD73D6}" presName="arrowWedge2" presStyleLbl="fgSibTrans2D1" presStyleIdx="1" presStyleCnt="6"/>
      <dgm:spPr/>
    </dgm:pt>
    <dgm:pt modelId="{BF9C08A0-D0E6-42E8-B19F-9B8929C86716}" type="pres">
      <dgm:prSet presAssocID="{5082467C-F1EA-41B0-8548-58C0EADE7F2E}" presName="arrowWedge3" presStyleLbl="fgSibTrans2D1" presStyleIdx="2" presStyleCnt="6"/>
      <dgm:spPr/>
    </dgm:pt>
    <dgm:pt modelId="{540F6E52-A12F-4733-8B21-380B901CA0A2}" type="pres">
      <dgm:prSet presAssocID="{7531C755-8359-4277-ADDB-45253BAF1FB4}" presName="arrowWedge4" presStyleLbl="fgSibTrans2D1" presStyleIdx="3" presStyleCnt="6"/>
      <dgm:spPr/>
    </dgm:pt>
    <dgm:pt modelId="{E6937748-53A7-4C68-BAD0-DB3D54054E4A}" type="pres">
      <dgm:prSet presAssocID="{771512C2-A87D-467A-BE02-62B5E93C6754}" presName="arrowWedge5" presStyleLbl="fgSibTrans2D1" presStyleIdx="4" presStyleCnt="6"/>
      <dgm:spPr/>
    </dgm:pt>
    <dgm:pt modelId="{6169D020-1397-4B25-8AAD-78607ABE4142}" type="pres">
      <dgm:prSet presAssocID="{9E3EF57A-D893-4261-A99A-09F35485D718}" presName="arrowWedge6" presStyleLbl="fgSibTrans2D1" presStyleIdx="5" presStyleCnt="6"/>
      <dgm:spPr/>
    </dgm:pt>
  </dgm:ptLst>
  <dgm:cxnLst>
    <dgm:cxn modelId="{5DE88E0E-252C-4357-9083-09860B4D5266}" srcId="{42FC66A7-6787-4E7D-B0D5-810AFBCC09A6}" destId="{330123B2-F3CC-486A-9ECD-3CACEB409222}" srcOrd="1" destOrd="0" parTransId="{9FD6037D-FB22-41E5-947C-DA31A8B7CEBF}" sibTransId="{589928DF-6CC2-4950-B1DE-F03B48CD73D6}"/>
    <dgm:cxn modelId="{0435FD87-D605-4E5D-855B-54FE4E535420}" type="presOf" srcId="{F98B7F5B-E890-40A6-A074-2F943B832142}" destId="{F4EBCAD9-D761-4B86-ACCC-435F488175E7}" srcOrd="1" destOrd="0" presId="urn:microsoft.com/office/officeart/2005/8/layout/cycle8"/>
    <dgm:cxn modelId="{410EAF2F-9A77-44EA-B422-AC318CBAD1B6}" type="presOf" srcId="{330123B2-F3CC-486A-9ECD-3CACEB409222}" destId="{BFB4594A-2927-45B3-8F1D-F87A0A56A9D6}" srcOrd="0" destOrd="0" presId="urn:microsoft.com/office/officeart/2005/8/layout/cycle8"/>
    <dgm:cxn modelId="{48808B2D-CE3E-4053-B028-E77611723DAB}" srcId="{42FC66A7-6787-4E7D-B0D5-810AFBCC09A6}" destId="{9E958282-5E37-42BA-ACBF-C7BDEF9AC769}" srcOrd="0" destOrd="0" parTransId="{703FFF92-E076-40F8-9B04-3B585539AA61}" sibTransId="{AE9B5CEA-E54E-4895-B93C-E21CDC25164D}"/>
    <dgm:cxn modelId="{2E2EC4EA-4A9F-40E9-889E-C5777F48CAE2}" srcId="{42FC66A7-6787-4E7D-B0D5-810AFBCC09A6}" destId="{989F5AED-8A40-48F8-99A5-559CCDEB8B14}" srcOrd="2" destOrd="0" parTransId="{2BFA1346-849F-4940-A8AE-E7DB3D7A66AF}" sibTransId="{5082467C-F1EA-41B0-8548-58C0EADE7F2E}"/>
    <dgm:cxn modelId="{BD7BDF4F-4631-43DE-968C-9964A9071E06}" type="presOf" srcId="{50F7E1F0-9749-42EB-BD3D-EDC7609FC852}" destId="{A77FED9F-9016-4569-8345-C4B3FB7D149B}" srcOrd="0" destOrd="0" presId="urn:microsoft.com/office/officeart/2005/8/layout/cycle8"/>
    <dgm:cxn modelId="{1C91913F-F221-490B-BC85-311D7B007EB9}" type="presOf" srcId="{330123B2-F3CC-486A-9ECD-3CACEB409222}" destId="{1A83A21A-963C-416D-9A3B-B99596326D28}" srcOrd="1" destOrd="0" presId="urn:microsoft.com/office/officeart/2005/8/layout/cycle8"/>
    <dgm:cxn modelId="{AF59C2EB-0198-4F9D-B4FB-6684B505D13E}" srcId="{42FC66A7-6787-4E7D-B0D5-810AFBCC09A6}" destId="{F98B7F5B-E890-40A6-A074-2F943B832142}" srcOrd="5" destOrd="0" parTransId="{B462EAA8-F0BE-4FDF-952A-D66246F768EA}" sibTransId="{9E3EF57A-D893-4261-A99A-09F35485D718}"/>
    <dgm:cxn modelId="{9DDFFC7A-59A9-481D-9805-1CD586CE507E}" type="presOf" srcId="{AED7AE1D-E6CD-4351-AC9E-1009C8451FF5}" destId="{AC1DF199-31FD-4CB9-A756-F184C29D605C}" srcOrd="1" destOrd="0" presId="urn:microsoft.com/office/officeart/2005/8/layout/cycle8"/>
    <dgm:cxn modelId="{A3B8E7E4-86C6-4442-8F9A-FC50A36A5C97}" srcId="{42FC66A7-6787-4E7D-B0D5-810AFBCC09A6}" destId="{50F7E1F0-9749-42EB-BD3D-EDC7609FC852}" srcOrd="3" destOrd="0" parTransId="{FA27091C-7CFE-41E4-853F-BB2658870E23}" sibTransId="{7531C755-8359-4277-ADDB-45253BAF1FB4}"/>
    <dgm:cxn modelId="{4D910EF7-3ED6-4238-BE58-0664A0922B5C}" type="presOf" srcId="{9E958282-5E37-42BA-ACBF-C7BDEF9AC769}" destId="{F245F5D1-7283-42FE-BBB6-D52CE43C6A63}" srcOrd="1" destOrd="0" presId="urn:microsoft.com/office/officeart/2005/8/layout/cycle8"/>
    <dgm:cxn modelId="{257D03AB-72D0-4549-88B0-A17A3B841965}" type="presOf" srcId="{50F7E1F0-9749-42EB-BD3D-EDC7609FC852}" destId="{2B848DD7-7D94-41E1-9D8E-020ED577C837}" srcOrd="1" destOrd="0" presId="urn:microsoft.com/office/officeart/2005/8/layout/cycle8"/>
    <dgm:cxn modelId="{E2284917-F085-4A39-A115-C368FAC6DE6E}" srcId="{42FC66A7-6787-4E7D-B0D5-810AFBCC09A6}" destId="{AED7AE1D-E6CD-4351-AC9E-1009C8451FF5}" srcOrd="4" destOrd="0" parTransId="{06016F7C-7822-4524-BE5A-4D12840D27B2}" sibTransId="{771512C2-A87D-467A-BE02-62B5E93C6754}"/>
    <dgm:cxn modelId="{148AB9F5-B12D-48BB-8C14-499271F57A57}" type="presOf" srcId="{F98B7F5B-E890-40A6-A074-2F943B832142}" destId="{7A6CC300-8253-42D9-AC91-015E012894BC}" srcOrd="0" destOrd="0" presId="urn:microsoft.com/office/officeart/2005/8/layout/cycle8"/>
    <dgm:cxn modelId="{D9ED2D18-49F2-47D4-88CA-502819C8DC13}" type="presOf" srcId="{42FC66A7-6787-4E7D-B0D5-810AFBCC09A6}" destId="{A905ED67-7A98-48FB-AB82-93061BE11FCC}" srcOrd="0" destOrd="0" presId="urn:microsoft.com/office/officeart/2005/8/layout/cycle8"/>
    <dgm:cxn modelId="{D90CABAF-E69A-4666-80AF-3C3CBCB98E06}" type="presOf" srcId="{989F5AED-8A40-48F8-99A5-559CCDEB8B14}" destId="{162676EE-4E3A-44BE-931E-941A4491838C}" srcOrd="0" destOrd="0" presId="urn:microsoft.com/office/officeart/2005/8/layout/cycle8"/>
    <dgm:cxn modelId="{ECEE2822-C9A8-43E5-833A-4AE7C189C4ED}" type="presOf" srcId="{989F5AED-8A40-48F8-99A5-559CCDEB8B14}" destId="{BABBD367-4E91-470F-AE51-E8DDC2D9B45D}" srcOrd="1" destOrd="0" presId="urn:microsoft.com/office/officeart/2005/8/layout/cycle8"/>
    <dgm:cxn modelId="{F928D9A3-CCA3-4501-A5FB-4728C2BB4C2C}" type="presOf" srcId="{9E958282-5E37-42BA-ACBF-C7BDEF9AC769}" destId="{F421D19A-534A-4BD2-AB8D-0968F3B375A2}" srcOrd="0" destOrd="0" presId="urn:microsoft.com/office/officeart/2005/8/layout/cycle8"/>
    <dgm:cxn modelId="{2C57E291-9CEA-4A27-ADB6-AA27311BFD69}" type="presOf" srcId="{AED7AE1D-E6CD-4351-AC9E-1009C8451FF5}" destId="{F954902A-BCD3-40D0-BF76-2595E014733B}" srcOrd="0" destOrd="0" presId="urn:microsoft.com/office/officeart/2005/8/layout/cycle8"/>
    <dgm:cxn modelId="{7B842C50-6FEE-45CC-BB6E-C92568B57F58}" type="presParOf" srcId="{A905ED67-7A98-48FB-AB82-93061BE11FCC}" destId="{F421D19A-534A-4BD2-AB8D-0968F3B375A2}" srcOrd="0" destOrd="0" presId="urn:microsoft.com/office/officeart/2005/8/layout/cycle8"/>
    <dgm:cxn modelId="{FB2D49A9-1EA8-49C6-8AC5-F3FB63D7B417}" type="presParOf" srcId="{A905ED67-7A98-48FB-AB82-93061BE11FCC}" destId="{66F2F7D5-8EAF-40D2-A8D0-266F96260D25}" srcOrd="1" destOrd="0" presId="urn:microsoft.com/office/officeart/2005/8/layout/cycle8"/>
    <dgm:cxn modelId="{5899E160-CBB2-43B4-AD0B-ED26ACCF7873}" type="presParOf" srcId="{A905ED67-7A98-48FB-AB82-93061BE11FCC}" destId="{9E4D21F0-BD38-491C-9CF4-F5BCD04D089F}" srcOrd="2" destOrd="0" presId="urn:microsoft.com/office/officeart/2005/8/layout/cycle8"/>
    <dgm:cxn modelId="{AB133010-D384-4B96-AD25-874FAFB3DBC7}" type="presParOf" srcId="{A905ED67-7A98-48FB-AB82-93061BE11FCC}" destId="{F245F5D1-7283-42FE-BBB6-D52CE43C6A63}" srcOrd="3" destOrd="0" presId="urn:microsoft.com/office/officeart/2005/8/layout/cycle8"/>
    <dgm:cxn modelId="{863D95D0-B0ED-4B1A-B77D-CB246FAE56CA}" type="presParOf" srcId="{A905ED67-7A98-48FB-AB82-93061BE11FCC}" destId="{BFB4594A-2927-45B3-8F1D-F87A0A56A9D6}" srcOrd="4" destOrd="0" presId="urn:microsoft.com/office/officeart/2005/8/layout/cycle8"/>
    <dgm:cxn modelId="{E65DAAB9-20D3-4C30-81BD-5CC97B0B05D6}" type="presParOf" srcId="{A905ED67-7A98-48FB-AB82-93061BE11FCC}" destId="{8462C5EB-3582-4E74-BD70-CE7A0D310EFB}" srcOrd="5" destOrd="0" presId="urn:microsoft.com/office/officeart/2005/8/layout/cycle8"/>
    <dgm:cxn modelId="{3AB5DAEB-7860-4BB4-9250-86C4B48013DC}" type="presParOf" srcId="{A905ED67-7A98-48FB-AB82-93061BE11FCC}" destId="{CAEA7A78-6EB7-43A6-B879-19AD2BF46DF2}" srcOrd="6" destOrd="0" presId="urn:microsoft.com/office/officeart/2005/8/layout/cycle8"/>
    <dgm:cxn modelId="{AE94EA0E-2C43-486D-8191-6D9FEBC903DB}" type="presParOf" srcId="{A905ED67-7A98-48FB-AB82-93061BE11FCC}" destId="{1A83A21A-963C-416D-9A3B-B99596326D28}" srcOrd="7" destOrd="0" presId="urn:microsoft.com/office/officeart/2005/8/layout/cycle8"/>
    <dgm:cxn modelId="{E2A4C302-8683-4368-A359-CC296B1DB6A4}" type="presParOf" srcId="{A905ED67-7A98-48FB-AB82-93061BE11FCC}" destId="{162676EE-4E3A-44BE-931E-941A4491838C}" srcOrd="8" destOrd="0" presId="urn:microsoft.com/office/officeart/2005/8/layout/cycle8"/>
    <dgm:cxn modelId="{9784FC92-CF98-4E7B-A1DC-5FC18E5CF572}" type="presParOf" srcId="{A905ED67-7A98-48FB-AB82-93061BE11FCC}" destId="{00CBEEAF-1A6E-4228-B623-B77239677C92}" srcOrd="9" destOrd="0" presId="urn:microsoft.com/office/officeart/2005/8/layout/cycle8"/>
    <dgm:cxn modelId="{80AE62EB-837D-4D04-8A42-1B6287C10138}" type="presParOf" srcId="{A905ED67-7A98-48FB-AB82-93061BE11FCC}" destId="{2A2406DC-DDC8-4734-A22A-60C472425478}" srcOrd="10" destOrd="0" presId="urn:microsoft.com/office/officeart/2005/8/layout/cycle8"/>
    <dgm:cxn modelId="{19D14FAA-E91E-4442-ACEF-FCC3EB9BFAF5}" type="presParOf" srcId="{A905ED67-7A98-48FB-AB82-93061BE11FCC}" destId="{BABBD367-4E91-470F-AE51-E8DDC2D9B45D}" srcOrd="11" destOrd="0" presId="urn:microsoft.com/office/officeart/2005/8/layout/cycle8"/>
    <dgm:cxn modelId="{4931BB98-4307-4AF8-A20C-17B4EF8D48AD}" type="presParOf" srcId="{A905ED67-7A98-48FB-AB82-93061BE11FCC}" destId="{A77FED9F-9016-4569-8345-C4B3FB7D149B}" srcOrd="12" destOrd="0" presId="urn:microsoft.com/office/officeart/2005/8/layout/cycle8"/>
    <dgm:cxn modelId="{154B3C7A-617B-47A7-98E6-4ED1AF812C13}" type="presParOf" srcId="{A905ED67-7A98-48FB-AB82-93061BE11FCC}" destId="{2A97215B-AD85-44DC-9918-E6FB197F5C5C}" srcOrd="13" destOrd="0" presId="urn:microsoft.com/office/officeart/2005/8/layout/cycle8"/>
    <dgm:cxn modelId="{B307DAFB-9266-49E6-94F1-C184DCF0BE80}" type="presParOf" srcId="{A905ED67-7A98-48FB-AB82-93061BE11FCC}" destId="{BA927C18-971F-44B6-8B90-A44BB753AC8F}" srcOrd="14" destOrd="0" presId="urn:microsoft.com/office/officeart/2005/8/layout/cycle8"/>
    <dgm:cxn modelId="{C8FC4DBE-B655-4874-BCB1-13A2A58D47EE}" type="presParOf" srcId="{A905ED67-7A98-48FB-AB82-93061BE11FCC}" destId="{2B848DD7-7D94-41E1-9D8E-020ED577C837}" srcOrd="15" destOrd="0" presId="urn:microsoft.com/office/officeart/2005/8/layout/cycle8"/>
    <dgm:cxn modelId="{0FBFC7E1-670F-444D-AFC7-C8B4F431179E}" type="presParOf" srcId="{A905ED67-7A98-48FB-AB82-93061BE11FCC}" destId="{F954902A-BCD3-40D0-BF76-2595E014733B}" srcOrd="16" destOrd="0" presId="urn:microsoft.com/office/officeart/2005/8/layout/cycle8"/>
    <dgm:cxn modelId="{CE679DB3-AFF8-439E-A97A-DF2F2B916CF7}" type="presParOf" srcId="{A905ED67-7A98-48FB-AB82-93061BE11FCC}" destId="{3EEE40F9-0948-47DF-95D6-D029856412D8}" srcOrd="17" destOrd="0" presId="urn:microsoft.com/office/officeart/2005/8/layout/cycle8"/>
    <dgm:cxn modelId="{B5DF9DB8-8A09-4D13-95F7-5C533612C2C5}" type="presParOf" srcId="{A905ED67-7A98-48FB-AB82-93061BE11FCC}" destId="{DE356677-167E-436F-AD04-7974907B2268}" srcOrd="18" destOrd="0" presId="urn:microsoft.com/office/officeart/2005/8/layout/cycle8"/>
    <dgm:cxn modelId="{536481E8-D487-4256-A405-1C52E2D27523}" type="presParOf" srcId="{A905ED67-7A98-48FB-AB82-93061BE11FCC}" destId="{AC1DF199-31FD-4CB9-A756-F184C29D605C}" srcOrd="19" destOrd="0" presId="urn:microsoft.com/office/officeart/2005/8/layout/cycle8"/>
    <dgm:cxn modelId="{6E8ED15B-FF63-4200-8584-7ACDE210B5CB}" type="presParOf" srcId="{A905ED67-7A98-48FB-AB82-93061BE11FCC}" destId="{7A6CC300-8253-42D9-AC91-015E012894BC}" srcOrd="20" destOrd="0" presId="urn:microsoft.com/office/officeart/2005/8/layout/cycle8"/>
    <dgm:cxn modelId="{F9BF0A08-6AB2-40F1-A43C-7972C080507D}" type="presParOf" srcId="{A905ED67-7A98-48FB-AB82-93061BE11FCC}" destId="{F611FA92-B652-41F7-819D-A685A7ABF691}" srcOrd="21" destOrd="0" presId="urn:microsoft.com/office/officeart/2005/8/layout/cycle8"/>
    <dgm:cxn modelId="{1A5D5A1E-F012-4369-BE9A-41B30CA76094}" type="presParOf" srcId="{A905ED67-7A98-48FB-AB82-93061BE11FCC}" destId="{51BAF16B-F807-4DFE-BA77-EDD17D64ABCF}" srcOrd="22" destOrd="0" presId="urn:microsoft.com/office/officeart/2005/8/layout/cycle8"/>
    <dgm:cxn modelId="{51D2B80D-9E39-4F10-96FB-E6310F1C6C2A}" type="presParOf" srcId="{A905ED67-7A98-48FB-AB82-93061BE11FCC}" destId="{F4EBCAD9-D761-4B86-ACCC-435F488175E7}" srcOrd="23" destOrd="0" presId="urn:microsoft.com/office/officeart/2005/8/layout/cycle8"/>
    <dgm:cxn modelId="{FC153EF7-4A2F-4424-9392-2E291A2C4D07}" type="presParOf" srcId="{A905ED67-7A98-48FB-AB82-93061BE11FCC}" destId="{0A8C8FCE-3826-4117-A151-67E1FCDB0A91}" srcOrd="24" destOrd="0" presId="urn:microsoft.com/office/officeart/2005/8/layout/cycle8"/>
    <dgm:cxn modelId="{4525DE17-E5DB-4064-853B-EAD770A8901C}" type="presParOf" srcId="{A905ED67-7A98-48FB-AB82-93061BE11FCC}" destId="{A482D4B5-3914-460B-8149-310C1FA8D81F}" srcOrd="25" destOrd="0" presId="urn:microsoft.com/office/officeart/2005/8/layout/cycle8"/>
    <dgm:cxn modelId="{1D8CA1B9-34BA-4771-A0C2-A7D4612E33B1}" type="presParOf" srcId="{A905ED67-7A98-48FB-AB82-93061BE11FCC}" destId="{BF9C08A0-D0E6-42E8-B19F-9B8929C86716}" srcOrd="26" destOrd="0" presId="urn:microsoft.com/office/officeart/2005/8/layout/cycle8"/>
    <dgm:cxn modelId="{4D3BA1D0-77AF-4293-A17F-3503B415B4D4}" type="presParOf" srcId="{A905ED67-7A98-48FB-AB82-93061BE11FCC}" destId="{540F6E52-A12F-4733-8B21-380B901CA0A2}" srcOrd="27" destOrd="0" presId="urn:microsoft.com/office/officeart/2005/8/layout/cycle8"/>
    <dgm:cxn modelId="{9B9DCC33-1144-4765-A68D-17D5CE13AB15}" type="presParOf" srcId="{A905ED67-7A98-48FB-AB82-93061BE11FCC}" destId="{E6937748-53A7-4C68-BAD0-DB3D54054E4A}" srcOrd="28" destOrd="0" presId="urn:microsoft.com/office/officeart/2005/8/layout/cycle8"/>
    <dgm:cxn modelId="{1CA69AAA-6DA6-46C3-B563-1241EE1E869F}" type="presParOf" srcId="{A905ED67-7A98-48FB-AB82-93061BE11FCC}" destId="{6169D020-1397-4B25-8AAD-78607ABE4142}" srcOrd="2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AF6D72-A198-4EB9-9E15-4717F0F896A5}" type="doc">
      <dgm:prSet loTypeId="urn:microsoft.com/office/officeart/2005/8/layout/cycle5" loCatId="cycle" qsTypeId="urn:microsoft.com/office/officeart/2005/8/quickstyle/simple1" qsCatId="simple" csTypeId="urn:microsoft.com/office/officeart/2005/8/colors/accent2_2" csCatId="accent2" phldr="1"/>
      <dgm:spPr/>
      <dgm:t>
        <a:bodyPr/>
        <a:lstStyle/>
        <a:p>
          <a:endParaRPr lang="da-DK"/>
        </a:p>
      </dgm:t>
    </dgm:pt>
    <dgm:pt modelId="{BAEBF3CC-21CB-4F7D-A6C9-4C35C71329C5}">
      <dgm:prSet phldrT="[Tekst]"/>
      <dgm:spPr/>
      <dgm:t>
        <a:bodyPr/>
        <a:lstStyle/>
        <a:p>
          <a:r>
            <a:rPr lang="da-DK" b="0" smtClean="0"/>
            <a:t>Identifikation</a:t>
          </a:r>
          <a:endParaRPr lang="da-DK" b="0" dirty="0"/>
        </a:p>
      </dgm:t>
    </dgm:pt>
    <dgm:pt modelId="{426CDFE1-0A8A-439B-A7BC-B29CA3208EDE}" type="parTrans" cxnId="{54C2AFD2-76D7-4AEA-80D9-F76E45A5A438}">
      <dgm:prSet/>
      <dgm:spPr/>
      <dgm:t>
        <a:bodyPr/>
        <a:lstStyle/>
        <a:p>
          <a:endParaRPr lang="da-DK"/>
        </a:p>
      </dgm:t>
    </dgm:pt>
    <dgm:pt modelId="{4161C18D-8377-40B5-88CF-F496339376B5}" type="sibTrans" cxnId="{54C2AFD2-76D7-4AEA-80D9-F76E45A5A438}">
      <dgm:prSet/>
      <dgm:spPr/>
      <dgm:t>
        <a:bodyPr/>
        <a:lstStyle/>
        <a:p>
          <a:endParaRPr lang="da-DK"/>
        </a:p>
      </dgm:t>
    </dgm:pt>
    <dgm:pt modelId="{A958DA5B-E69F-4BE4-A515-4AE59015365E}">
      <dgm:prSet phldrT="[Tekst]"/>
      <dgm:spPr/>
      <dgm:t>
        <a:bodyPr/>
        <a:lstStyle/>
        <a:p>
          <a:r>
            <a:rPr lang="da-DK" smtClean="0"/>
            <a:t>Forebyggelse</a:t>
          </a:r>
          <a:endParaRPr lang="da-DK" dirty="0"/>
        </a:p>
      </dgm:t>
    </dgm:pt>
    <dgm:pt modelId="{FC633A62-9582-4C00-A356-7AE55E549030}" type="parTrans" cxnId="{5741785D-9CC9-4776-BB73-9D9BE7B0FF9C}">
      <dgm:prSet/>
      <dgm:spPr/>
      <dgm:t>
        <a:bodyPr/>
        <a:lstStyle/>
        <a:p>
          <a:endParaRPr lang="da-DK"/>
        </a:p>
      </dgm:t>
    </dgm:pt>
    <dgm:pt modelId="{6FC60977-7C6F-4A94-A5B9-542F3CEDB72C}" type="sibTrans" cxnId="{5741785D-9CC9-4776-BB73-9D9BE7B0FF9C}">
      <dgm:prSet/>
      <dgm:spPr/>
      <dgm:t>
        <a:bodyPr/>
        <a:lstStyle/>
        <a:p>
          <a:endParaRPr lang="da-DK"/>
        </a:p>
      </dgm:t>
    </dgm:pt>
    <dgm:pt modelId="{9F87C33F-5C6E-4D2E-AB7A-EEECBD5590AB}">
      <dgm:prSet phldrT="[Tekst]"/>
      <dgm:spPr/>
      <dgm:t>
        <a:bodyPr/>
        <a:lstStyle/>
        <a:p>
          <a:r>
            <a:rPr lang="da-DK" dirty="0" smtClean="0">
              <a:solidFill>
                <a:schemeClr val="bg1"/>
              </a:solidFill>
            </a:rPr>
            <a:t>Håndtering</a:t>
          </a:r>
          <a:endParaRPr lang="da-DK" dirty="0">
            <a:solidFill>
              <a:schemeClr val="bg1"/>
            </a:solidFill>
          </a:endParaRPr>
        </a:p>
      </dgm:t>
    </dgm:pt>
    <dgm:pt modelId="{7CE4D29D-3A98-49C9-9A0F-F8A8DB0D0871}" type="parTrans" cxnId="{9E767617-FD6E-4F6D-AE10-CCE22CEB7D9B}">
      <dgm:prSet/>
      <dgm:spPr/>
      <dgm:t>
        <a:bodyPr/>
        <a:lstStyle/>
        <a:p>
          <a:endParaRPr lang="da-DK"/>
        </a:p>
      </dgm:t>
    </dgm:pt>
    <dgm:pt modelId="{9334C3CE-9C36-458A-8B21-4F645AA27717}" type="sibTrans" cxnId="{9E767617-FD6E-4F6D-AE10-CCE22CEB7D9B}">
      <dgm:prSet/>
      <dgm:spPr/>
      <dgm:t>
        <a:bodyPr/>
        <a:lstStyle/>
        <a:p>
          <a:endParaRPr lang="da-DK"/>
        </a:p>
      </dgm:t>
    </dgm:pt>
    <dgm:pt modelId="{80F88A60-FE31-4FE6-A5C6-E96F17C4A78B}" type="pres">
      <dgm:prSet presAssocID="{A0AF6D72-A198-4EB9-9E15-4717F0F896A5}" presName="cycle" presStyleCnt="0">
        <dgm:presLayoutVars>
          <dgm:dir/>
          <dgm:resizeHandles val="exact"/>
        </dgm:presLayoutVars>
      </dgm:prSet>
      <dgm:spPr/>
      <dgm:t>
        <a:bodyPr/>
        <a:lstStyle/>
        <a:p>
          <a:endParaRPr lang="da-DK"/>
        </a:p>
      </dgm:t>
    </dgm:pt>
    <dgm:pt modelId="{5152DBB9-7D8C-4AD1-A2A2-45269046FF8D}" type="pres">
      <dgm:prSet presAssocID="{BAEBF3CC-21CB-4F7D-A6C9-4C35C71329C5}" presName="node" presStyleLbl="node1" presStyleIdx="0" presStyleCnt="3">
        <dgm:presLayoutVars>
          <dgm:bulletEnabled val="1"/>
        </dgm:presLayoutVars>
      </dgm:prSet>
      <dgm:spPr/>
      <dgm:t>
        <a:bodyPr/>
        <a:lstStyle/>
        <a:p>
          <a:endParaRPr lang="da-DK"/>
        </a:p>
      </dgm:t>
    </dgm:pt>
    <dgm:pt modelId="{18758578-BA17-482B-9624-219928DEE5D3}" type="pres">
      <dgm:prSet presAssocID="{BAEBF3CC-21CB-4F7D-A6C9-4C35C71329C5}" presName="spNode" presStyleCnt="0"/>
      <dgm:spPr/>
      <dgm:t>
        <a:bodyPr/>
        <a:lstStyle/>
        <a:p>
          <a:endParaRPr lang="da-DK"/>
        </a:p>
      </dgm:t>
    </dgm:pt>
    <dgm:pt modelId="{6370F0F2-119F-407A-8A31-001236921DDE}" type="pres">
      <dgm:prSet presAssocID="{4161C18D-8377-40B5-88CF-F496339376B5}" presName="sibTrans" presStyleLbl="sibTrans1D1" presStyleIdx="0" presStyleCnt="3"/>
      <dgm:spPr/>
      <dgm:t>
        <a:bodyPr/>
        <a:lstStyle/>
        <a:p>
          <a:endParaRPr lang="da-DK"/>
        </a:p>
      </dgm:t>
    </dgm:pt>
    <dgm:pt modelId="{251F3250-D76B-4D34-A80C-8F7E3E2A8B95}" type="pres">
      <dgm:prSet presAssocID="{A958DA5B-E69F-4BE4-A515-4AE59015365E}" presName="node" presStyleLbl="node1" presStyleIdx="1" presStyleCnt="3">
        <dgm:presLayoutVars>
          <dgm:bulletEnabled val="1"/>
        </dgm:presLayoutVars>
      </dgm:prSet>
      <dgm:spPr/>
      <dgm:t>
        <a:bodyPr/>
        <a:lstStyle/>
        <a:p>
          <a:endParaRPr lang="da-DK"/>
        </a:p>
      </dgm:t>
    </dgm:pt>
    <dgm:pt modelId="{FD7C7753-0F9C-4CB9-BC8F-A707E76D298B}" type="pres">
      <dgm:prSet presAssocID="{A958DA5B-E69F-4BE4-A515-4AE59015365E}" presName="spNode" presStyleCnt="0"/>
      <dgm:spPr/>
      <dgm:t>
        <a:bodyPr/>
        <a:lstStyle/>
        <a:p>
          <a:endParaRPr lang="da-DK"/>
        </a:p>
      </dgm:t>
    </dgm:pt>
    <dgm:pt modelId="{1C97B006-88DA-4550-9378-614C5AD84582}" type="pres">
      <dgm:prSet presAssocID="{6FC60977-7C6F-4A94-A5B9-542F3CEDB72C}" presName="sibTrans" presStyleLbl="sibTrans1D1" presStyleIdx="1" presStyleCnt="3"/>
      <dgm:spPr/>
      <dgm:t>
        <a:bodyPr/>
        <a:lstStyle/>
        <a:p>
          <a:endParaRPr lang="da-DK"/>
        </a:p>
      </dgm:t>
    </dgm:pt>
    <dgm:pt modelId="{1FEAA60A-162F-4ED2-96C0-8D4D881BD314}" type="pres">
      <dgm:prSet presAssocID="{9F87C33F-5C6E-4D2E-AB7A-EEECBD5590AB}" presName="node" presStyleLbl="node1" presStyleIdx="2" presStyleCnt="3">
        <dgm:presLayoutVars>
          <dgm:bulletEnabled val="1"/>
        </dgm:presLayoutVars>
      </dgm:prSet>
      <dgm:spPr/>
      <dgm:t>
        <a:bodyPr/>
        <a:lstStyle/>
        <a:p>
          <a:endParaRPr lang="da-DK"/>
        </a:p>
      </dgm:t>
    </dgm:pt>
    <dgm:pt modelId="{9A01207C-E1D8-448F-87F9-28B0F5BC8DFC}" type="pres">
      <dgm:prSet presAssocID="{9F87C33F-5C6E-4D2E-AB7A-EEECBD5590AB}" presName="spNode" presStyleCnt="0"/>
      <dgm:spPr/>
      <dgm:t>
        <a:bodyPr/>
        <a:lstStyle/>
        <a:p>
          <a:endParaRPr lang="da-DK"/>
        </a:p>
      </dgm:t>
    </dgm:pt>
    <dgm:pt modelId="{8D6775ED-622E-4567-9658-3F7E3610DD64}" type="pres">
      <dgm:prSet presAssocID="{9334C3CE-9C36-458A-8B21-4F645AA27717}" presName="sibTrans" presStyleLbl="sibTrans1D1" presStyleIdx="2" presStyleCnt="3"/>
      <dgm:spPr/>
      <dgm:t>
        <a:bodyPr/>
        <a:lstStyle/>
        <a:p>
          <a:endParaRPr lang="da-DK"/>
        </a:p>
      </dgm:t>
    </dgm:pt>
  </dgm:ptLst>
  <dgm:cxnLst>
    <dgm:cxn modelId="{4423DC47-3169-4937-AA1F-C068D5C406D6}" type="presOf" srcId="{A958DA5B-E69F-4BE4-A515-4AE59015365E}" destId="{251F3250-D76B-4D34-A80C-8F7E3E2A8B95}" srcOrd="0" destOrd="0" presId="urn:microsoft.com/office/officeart/2005/8/layout/cycle5"/>
    <dgm:cxn modelId="{54C2AFD2-76D7-4AEA-80D9-F76E45A5A438}" srcId="{A0AF6D72-A198-4EB9-9E15-4717F0F896A5}" destId="{BAEBF3CC-21CB-4F7D-A6C9-4C35C71329C5}" srcOrd="0" destOrd="0" parTransId="{426CDFE1-0A8A-439B-A7BC-B29CA3208EDE}" sibTransId="{4161C18D-8377-40B5-88CF-F496339376B5}"/>
    <dgm:cxn modelId="{237B1865-A2CC-4BBE-85C7-68D66899C44B}" type="presOf" srcId="{A0AF6D72-A198-4EB9-9E15-4717F0F896A5}" destId="{80F88A60-FE31-4FE6-A5C6-E96F17C4A78B}" srcOrd="0" destOrd="0" presId="urn:microsoft.com/office/officeart/2005/8/layout/cycle5"/>
    <dgm:cxn modelId="{3E50DD43-E979-470E-BAF3-4115D4D2ED73}" type="presOf" srcId="{9F87C33F-5C6E-4D2E-AB7A-EEECBD5590AB}" destId="{1FEAA60A-162F-4ED2-96C0-8D4D881BD314}" srcOrd="0" destOrd="0" presId="urn:microsoft.com/office/officeart/2005/8/layout/cycle5"/>
    <dgm:cxn modelId="{5741785D-9CC9-4776-BB73-9D9BE7B0FF9C}" srcId="{A0AF6D72-A198-4EB9-9E15-4717F0F896A5}" destId="{A958DA5B-E69F-4BE4-A515-4AE59015365E}" srcOrd="1" destOrd="0" parTransId="{FC633A62-9582-4C00-A356-7AE55E549030}" sibTransId="{6FC60977-7C6F-4A94-A5B9-542F3CEDB72C}"/>
    <dgm:cxn modelId="{BE8447CF-5EEF-45E9-9653-598D246B5A78}" type="presOf" srcId="{6FC60977-7C6F-4A94-A5B9-542F3CEDB72C}" destId="{1C97B006-88DA-4550-9378-614C5AD84582}" srcOrd="0" destOrd="0" presId="urn:microsoft.com/office/officeart/2005/8/layout/cycle5"/>
    <dgm:cxn modelId="{6A2B810C-471E-4FD6-B745-DC13C1647759}" type="presOf" srcId="{BAEBF3CC-21CB-4F7D-A6C9-4C35C71329C5}" destId="{5152DBB9-7D8C-4AD1-A2A2-45269046FF8D}" srcOrd="0" destOrd="0" presId="urn:microsoft.com/office/officeart/2005/8/layout/cycle5"/>
    <dgm:cxn modelId="{9E767617-FD6E-4F6D-AE10-CCE22CEB7D9B}" srcId="{A0AF6D72-A198-4EB9-9E15-4717F0F896A5}" destId="{9F87C33F-5C6E-4D2E-AB7A-EEECBD5590AB}" srcOrd="2" destOrd="0" parTransId="{7CE4D29D-3A98-49C9-9A0F-F8A8DB0D0871}" sibTransId="{9334C3CE-9C36-458A-8B21-4F645AA27717}"/>
    <dgm:cxn modelId="{DBDA237C-4AFB-4D09-B23C-F30A02B91526}" type="presOf" srcId="{9334C3CE-9C36-458A-8B21-4F645AA27717}" destId="{8D6775ED-622E-4567-9658-3F7E3610DD64}" srcOrd="0" destOrd="0" presId="urn:microsoft.com/office/officeart/2005/8/layout/cycle5"/>
    <dgm:cxn modelId="{693B11FA-42D8-498B-B258-4DC498E999CF}" type="presOf" srcId="{4161C18D-8377-40B5-88CF-F496339376B5}" destId="{6370F0F2-119F-407A-8A31-001236921DDE}" srcOrd="0" destOrd="0" presId="urn:microsoft.com/office/officeart/2005/8/layout/cycle5"/>
    <dgm:cxn modelId="{39BDF3B2-6729-4C1F-9930-EE69CFBAA8EB}" type="presParOf" srcId="{80F88A60-FE31-4FE6-A5C6-E96F17C4A78B}" destId="{5152DBB9-7D8C-4AD1-A2A2-45269046FF8D}" srcOrd="0" destOrd="0" presId="urn:microsoft.com/office/officeart/2005/8/layout/cycle5"/>
    <dgm:cxn modelId="{220199A6-E2A3-4D77-95AB-6D6477EE2499}" type="presParOf" srcId="{80F88A60-FE31-4FE6-A5C6-E96F17C4A78B}" destId="{18758578-BA17-482B-9624-219928DEE5D3}" srcOrd="1" destOrd="0" presId="urn:microsoft.com/office/officeart/2005/8/layout/cycle5"/>
    <dgm:cxn modelId="{FCC706C9-ACBA-4F45-938B-3DA02BEEFA65}" type="presParOf" srcId="{80F88A60-FE31-4FE6-A5C6-E96F17C4A78B}" destId="{6370F0F2-119F-407A-8A31-001236921DDE}" srcOrd="2" destOrd="0" presId="urn:microsoft.com/office/officeart/2005/8/layout/cycle5"/>
    <dgm:cxn modelId="{E7425B4D-48DB-4D42-9BE7-1FF6657ACD6D}" type="presParOf" srcId="{80F88A60-FE31-4FE6-A5C6-E96F17C4A78B}" destId="{251F3250-D76B-4D34-A80C-8F7E3E2A8B95}" srcOrd="3" destOrd="0" presId="urn:microsoft.com/office/officeart/2005/8/layout/cycle5"/>
    <dgm:cxn modelId="{F0477464-5352-43D9-894A-E630D07BBAFB}" type="presParOf" srcId="{80F88A60-FE31-4FE6-A5C6-E96F17C4A78B}" destId="{FD7C7753-0F9C-4CB9-BC8F-A707E76D298B}" srcOrd="4" destOrd="0" presId="urn:microsoft.com/office/officeart/2005/8/layout/cycle5"/>
    <dgm:cxn modelId="{8FDD6EEF-DFA1-4E99-AD34-6CB462F88D54}" type="presParOf" srcId="{80F88A60-FE31-4FE6-A5C6-E96F17C4A78B}" destId="{1C97B006-88DA-4550-9378-614C5AD84582}" srcOrd="5" destOrd="0" presId="urn:microsoft.com/office/officeart/2005/8/layout/cycle5"/>
    <dgm:cxn modelId="{0DE6A952-BA29-41E5-8433-05E62C3DF118}" type="presParOf" srcId="{80F88A60-FE31-4FE6-A5C6-E96F17C4A78B}" destId="{1FEAA60A-162F-4ED2-96C0-8D4D881BD314}" srcOrd="6" destOrd="0" presId="urn:microsoft.com/office/officeart/2005/8/layout/cycle5"/>
    <dgm:cxn modelId="{E6C1B200-AEE6-48C4-A889-6B38573FB5E9}" type="presParOf" srcId="{80F88A60-FE31-4FE6-A5C6-E96F17C4A78B}" destId="{9A01207C-E1D8-448F-87F9-28B0F5BC8DFC}" srcOrd="7" destOrd="0" presId="urn:microsoft.com/office/officeart/2005/8/layout/cycle5"/>
    <dgm:cxn modelId="{7E031EFA-7BEA-4E57-A9C9-ECB27BF8B286}" type="presParOf" srcId="{80F88A60-FE31-4FE6-A5C6-E96F17C4A78B}" destId="{8D6775ED-622E-4567-9658-3F7E3610DD64}"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FAB92F-D8F2-4BC3-A431-13365D0A41A8}" type="doc">
      <dgm:prSet loTypeId="urn:microsoft.com/office/officeart/2008/layout/LinedList" loCatId="list" qsTypeId="urn:microsoft.com/office/officeart/2005/8/quickstyle/simple1" qsCatId="simple" csTypeId="urn:microsoft.com/office/officeart/2005/8/colors/accent2_5" csCatId="accent2" phldr="1"/>
      <dgm:spPr/>
      <dgm:t>
        <a:bodyPr/>
        <a:lstStyle/>
        <a:p>
          <a:endParaRPr lang="da-DK"/>
        </a:p>
      </dgm:t>
    </dgm:pt>
    <dgm:pt modelId="{36002D33-1413-4D59-968E-908FB809F71A}">
      <dgm:prSet phldrT="[Tekst]" custT="1"/>
      <dgm:spPr>
        <a:solidFill>
          <a:schemeClr val="accent6">
            <a:lumMod val="60000"/>
            <a:lumOff val="40000"/>
          </a:schemeClr>
        </a:solidFill>
      </dgm:spPr>
      <dgm:t>
        <a:bodyPr anchor="ctr"/>
        <a:lstStyle/>
        <a:p>
          <a:pPr algn="ctr"/>
          <a:r>
            <a:rPr lang="da-DK" sz="8800" dirty="0" smtClean="0"/>
            <a:t>?</a:t>
          </a:r>
          <a:endParaRPr lang="da-DK" sz="6500" dirty="0"/>
        </a:p>
      </dgm:t>
    </dgm:pt>
    <dgm:pt modelId="{4E2F4A7E-A8E2-41B5-A07A-99171A6DF561}" type="parTrans" cxnId="{2C41DAD6-E5C1-4BD2-BEC2-4C914CF369C0}">
      <dgm:prSet/>
      <dgm:spPr/>
      <dgm:t>
        <a:bodyPr/>
        <a:lstStyle/>
        <a:p>
          <a:endParaRPr lang="da-DK"/>
        </a:p>
      </dgm:t>
    </dgm:pt>
    <dgm:pt modelId="{E9CCA5D6-EC77-44A3-AFC2-8EA36A949F01}" type="sibTrans" cxnId="{2C41DAD6-E5C1-4BD2-BEC2-4C914CF369C0}">
      <dgm:prSet/>
      <dgm:spPr/>
      <dgm:t>
        <a:bodyPr/>
        <a:lstStyle/>
        <a:p>
          <a:endParaRPr lang="da-DK"/>
        </a:p>
      </dgm:t>
    </dgm:pt>
    <dgm:pt modelId="{088F92F7-F6A6-4B04-93B9-58A3230C82D0}">
      <dgm:prSet custT="1"/>
      <dgm:spPr/>
      <dgm:t>
        <a:bodyPr anchor="ctr"/>
        <a:lstStyle/>
        <a:p>
          <a:r>
            <a:rPr lang="da-DK" sz="1800" dirty="0" smtClean="0"/>
            <a:t>Hvordan sikrer vi, at vi er enige om, hvordan vi håndterer konflikter i situationen?</a:t>
          </a:r>
          <a:endParaRPr lang="da-DK" sz="1800" dirty="0"/>
        </a:p>
      </dgm:t>
    </dgm:pt>
    <dgm:pt modelId="{6960AFC8-D04E-4E2B-8FAD-F5A4438CCA80}" type="parTrans" cxnId="{37446D0E-B267-4088-9CC9-B859C238AF72}">
      <dgm:prSet/>
      <dgm:spPr/>
      <dgm:t>
        <a:bodyPr/>
        <a:lstStyle/>
        <a:p>
          <a:endParaRPr lang="da-DK"/>
        </a:p>
      </dgm:t>
    </dgm:pt>
    <dgm:pt modelId="{11A69FD7-3154-4320-B424-24CA01C77811}" type="sibTrans" cxnId="{37446D0E-B267-4088-9CC9-B859C238AF72}">
      <dgm:prSet/>
      <dgm:spPr/>
      <dgm:t>
        <a:bodyPr/>
        <a:lstStyle/>
        <a:p>
          <a:endParaRPr lang="da-DK"/>
        </a:p>
      </dgm:t>
    </dgm:pt>
    <dgm:pt modelId="{9CDF522E-BFE8-440C-A511-D6FAFF1A49AC}">
      <dgm:prSet custT="1"/>
      <dgm:spPr/>
      <dgm:t>
        <a:bodyPr anchor="ctr"/>
        <a:lstStyle/>
        <a:p>
          <a:r>
            <a:rPr lang="da-DK" sz="1800" dirty="0" smtClean="0"/>
            <a:t>Hvordan sørger vi for alles sikkerhed i situationen? </a:t>
          </a:r>
          <a:endParaRPr lang="da-DK" sz="1800" dirty="0"/>
        </a:p>
      </dgm:t>
    </dgm:pt>
    <dgm:pt modelId="{E14CF8F9-B2A2-4B81-AFBA-D0A61F6848B2}" type="parTrans" cxnId="{178734D9-703B-4636-B7C3-AF7F67246AF6}">
      <dgm:prSet/>
      <dgm:spPr/>
      <dgm:t>
        <a:bodyPr/>
        <a:lstStyle/>
        <a:p>
          <a:endParaRPr lang="da-DK"/>
        </a:p>
      </dgm:t>
    </dgm:pt>
    <dgm:pt modelId="{2519D514-0366-4D9A-B649-0AF45853CB67}" type="sibTrans" cxnId="{178734D9-703B-4636-B7C3-AF7F67246AF6}">
      <dgm:prSet/>
      <dgm:spPr/>
      <dgm:t>
        <a:bodyPr/>
        <a:lstStyle/>
        <a:p>
          <a:endParaRPr lang="da-DK"/>
        </a:p>
      </dgm:t>
    </dgm:pt>
    <dgm:pt modelId="{46641747-A112-482F-9DA9-E612D45AA81F}">
      <dgm:prSet custT="1"/>
      <dgm:spPr/>
      <dgm:t>
        <a:bodyPr anchor="ctr"/>
        <a:lstStyle/>
        <a:p>
          <a:r>
            <a:rPr lang="da-DK" sz="1800" dirty="0" smtClean="0"/>
            <a:t>Hvordan og hvornår får vi vendt konflikten med med vores partner og/eller med familieplejekonsulenten?</a:t>
          </a:r>
          <a:endParaRPr lang="da-DK" sz="1800" dirty="0"/>
        </a:p>
      </dgm:t>
    </dgm:pt>
    <dgm:pt modelId="{7F8AAA43-0A6D-4ADE-A0F3-FC308A0AB2CD}" type="parTrans" cxnId="{791B5346-8116-4D7B-AEA5-C413D8FD4843}">
      <dgm:prSet/>
      <dgm:spPr/>
      <dgm:t>
        <a:bodyPr/>
        <a:lstStyle/>
        <a:p>
          <a:endParaRPr lang="da-DK"/>
        </a:p>
      </dgm:t>
    </dgm:pt>
    <dgm:pt modelId="{114BF4B9-E3A2-4620-A70C-66468B71DE69}" type="sibTrans" cxnId="{791B5346-8116-4D7B-AEA5-C413D8FD4843}">
      <dgm:prSet/>
      <dgm:spPr/>
      <dgm:t>
        <a:bodyPr/>
        <a:lstStyle/>
        <a:p>
          <a:endParaRPr lang="da-DK"/>
        </a:p>
      </dgm:t>
    </dgm:pt>
    <dgm:pt modelId="{D63D2109-01EA-4EC5-853F-2AF3EB6B8E34}">
      <dgm:prSet custT="1"/>
      <dgm:spPr/>
      <dgm:t>
        <a:bodyPr anchor="ctr"/>
        <a:lstStyle/>
        <a:p>
          <a:r>
            <a:rPr lang="da-DK" sz="1800" b="0" dirty="0" smtClean="0"/>
            <a:t>Hvordan genskaber vi relationen til barnet eller den unge efter en konflikt?</a:t>
          </a:r>
          <a:endParaRPr lang="da-DK" sz="1800" b="0" dirty="0"/>
        </a:p>
      </dgm:t>
    </dgm:pt>
    <dgm:pt modelId="{09020658-E1B2-4ACF-A4A1-36F85E406024}" type="parTrans" cxnId="{9175AE32-1B14-4320-9864-CE6B722F217C}">
      <dgm:prSet/>
      <dgm:spPr/>
      <dgm:t>
        <a:bodyPr/>
        <a:lstStyle/>
        <a:p>
          <a:endParaRPr lang="da-DK"/>
        </a:p>
      </dgm:t>
    </dgm:pt>
    <dgm:pt modelId="{7552C335-3A73-4EFF-BA1F-3D66A3EE4501}" type="sibTrans" cxnId="{9175AE32-1B14-4320-9864-CE6B722F217C}">
      <dgm:prSet/>
      <dgm:spPr/>
      <dgm:t>
        <a:bodyPr/>
        <a:lstStyle/>
        <a:p>
          <a:endParaRPr lang="da-DK"/>
        </a:p>
      </dgm:t>
    </dgm:pt>
    <dgm:pt modelId="{6E7915AC-F3BC-463C-BC7B-2C6C48130A92}">
      <dgm:prSet custT="1"/>
      <dgm:spPr/>
      <dgm:t>
        <a:bodyPr anchor="ctr"/>
        <a:lstStyle/>
        <a:p>
          <a:r>
            <a:rPr lang="da-DK" sz="1800" dirty="0" smtClean="0"/>
            <a:t>Hvordan hjælper vi barnet eller den unge til at fortælle om deres oplevelse? </a:t>
          </a:r>
          <a:endParaRPr lang="da-DK" sz="1800" dirty="0"/>
        </a:p>
      </dgm:t>
    </dgm:pt>
    <dgm:pt modelId="{917CB436-A058-4D96-98A7-B71C8BB68AC7}" type="parTrans" cxnId="{870014F1-3665-456B-B387-D76E30EB1EFA}">
      <dgm:prSet/>
      <dgm:spPr/>
      <dgm:t>
        <a:bodyPr/>
        <a:lstStyle/>
        <a:p>
          <a:endParaRPr lang="da-DK"/>
        </a:p>
      </dgm:t>
    </dgm:pt>
    <dgm:pt modelId="{80B3A09A-ACD4-4FE1-86E0-58E1D0E6549B}" type="sibTrans" cxnId="{870014F1-3665-456B-B387-D76E30EB1EFA}">
      <dgm:prSet/>
      <dgm:spPr/>
      <dgm:t>
        <a:bodyPr/>
        <a:lstStyle/>
        <a:p>
          <a:endParaRPr lang="da-DK"/>
        </a:p>
      </dgm:t>
    </dgm:pt>
    <dgm:pt modelId="{C2DB0CC6-FF1E-4A94-A9CC-0F625C447BB5}">
      <dgm:prSet custT="1"/>
      <dgm:spPr/>
      <dgm:t>
        <a:bodyPr anchor="ctr"/>
        <a:lstStyle/>
        <a:p>
          <a:r>
            <a:rPr lang="da-DK" sz="1800" dirty="0" smtClean="0"/>
            <a:t>Hvordan tager vi hånd om andre børn, der har overværet en konflikt?</a:t>
          </a:r>
          <a:endParaRPr lang="da-DK" sz="1800" dirty="0"/>
        </a:p>
      </dgm:t>
    </dgm:pt>
    <dgm:pt modelId="{CE2CEA35-42D3-4DA0-820B-374F257E07E1}" type="parTrans" cxnId="{FC430BE0-60A1-4DAE-BFE8-5F92FF3E9AD0}">
      <dgm:prSet/>
      <dgm:spPr/>
      <dgm:t>
        <a:bodyPr/>
        <a:lstStyle/>
        <a:p>
          <a:endParaRPr lang="da-DK"/>
        </a:p>
      </dgm:t>
    </dgm:pt>
    <dgm:pt modelId="{BF18AE5E-7131-4C65-B4D1-57D72F3A1CB2}" type="sibTrans" cxnId="{FC430BE0-60A1-4DAE-BFE8-5F92FF3E9AD0}">
      <dgm:prSet/>
      <dgm:spPr/>
      <dgm:t>
        <a:bodyPr/>
        <a:lstStyle/>
        <a:p>
          <a:endParaRPr lang="da-DK"/>
        </a:p>
      </dgm:t>
    </dgm:pt>
    <dgm:pt modelId="{B016B1DD-E813-4C5D-AD56-3613B699BCC2}" type="pres">
      <dgm:prSet presAssocID="{78FAB92F-D8F2-4BC3-A431-13365D0A41A8}" presName="vert0" presStyleCnt="0">
        <dgm:presLayoutVars>
          <dgm:dir/>
          <dgm:animOne val="branch"/>
          <dgm:animLvl val="lvl"/>
        </dgm:presLayoutVars>
      </dgm:prSet>
      <dgm:spPr/>
      <dgm:t>
        <a:bodyPr/>
        <a:lstStyle/>
        <a:p>
          <a:endParaRPr lang="da-DK"/>
        </a:p>
      </dgm:t>
    </dgm:pt>
    <dgm:pt modelId="{AF203EB6-45F3-4B3D-8A7A-8E4207D1E041}" type="pres">
      <dgm:prSet presAssocID="{36002D33-1413-4D59-968E-908FB809F71A}" presName="thickLine" presStyleLbl="alignNode1" presStyleIdx="0" presStyleCnt="1"/>
      <dgm:spPr/>
    </dgm:pt>
    <dgm:pt modelId="{3A14C88B-BB7F-4F34-8489-4F709470A00A}" type="pres">
      <dgm:prSet presAssocID="{36002D33-1413-4D59-968E-908FB809F71A}" presName="horz1" presStyleCnt="0"/>
      <dgm:spPr/>
    </dgm:pt>
    <dgm:pt modelId="{B7B6E86A-4129-4F40-9F85-C2C171F5F8EF}" type="pres">
      <dgm:prSet presAssocID="{36002D33-1413-4D59-968E-908FB809F71A}" presName="tx1" presStyleLbl="revTx" presStyleIdx="0" presStyleCnt="7" custScaleX="51341"/>
      <dgm:spPr/>
      <dgm:t>
        <a:bodyPr/>
        <a:lstStyle/>
        <a:p>
          <a:endParaRPr lang="da-DK"/>
        </a:p>
      </dgm:t>
    </dgm:pt>
    <dgm:pt modelId="{4DC49ED4-10A3-4A86-B727-5D99A8642F54}" type="pres">
      <dgm:prSet presAssocID="{36002D33-1413-4D59-968E-908FB809F71A}" presName="vert1" presStyleCnt="0"/>
      <dgm:spPr/>
    </dgm:pt>
    <dgm:pt modelId="{CDE418E3-5CFD-4A0A-95DD-C28435A2551E}" type="pres">
      <dgm:prSet presAssocID="{088F92F7-F6A6-4B04-93B9-58A3230C82D0}" presName="vertSpace2a" presStyleCnt="0"/>
      <dgm:spPr/>
    </dgm:pt>
    <dgm:pt modelId="{A2E65274-0C2A-4819-B217-913A596E4CA7}" type="pres">
      <dgm:prSet presAssocID="{088F92F7-F6A6-4B04-93B9-58A3230C82D0}" presName="horz2" presStyleCnt="0"/>
      <dgm:spPr/>
    </dgm:pt>
    <dgm:pt modelId="{D6FBE524-ADCE-4A88-A051-FE9F8D59E995}" type="pres">
      <dgm:prSet presAssocID="{088F92F7-F6A6-4B04-93B9-58A3230C82D0}" presName="horzSpace2" presStyleCnt="0"/>
      <dgm:spPr/>
    </dgm:pt>
    <dgm:pt modelId="{08F67B6E-A401-417C-B7BC-9B05FAFBD618}" type="pres">
      <dgm:prSet presAssocID="{088F92F7-F6A6-4B04-93B9-58A3230C82D0}" presName="tx2" presStyleLbl="revTx" presStyleIdx="1" presStyleCnt="7" custScaleX="108688"/>
      <dgm:spPr/>
      <dgm:t>
        <a:bodyPr/>
        <a:lstStyle/>
        <a:p>
          <a:endParaRPr lang="da-DK"/>
        </a:p>
      </dgm:t>
    </dgm:pt>
    <dgm:pt modelId="{1B2F1192-2DDE-4C7B-807C-EE7BB24FA087}" type="pres">
      <dgm:prSet presAssocID="{088F92F7-F6A6-4B04-93B9-58A3230C82D0}" presName="vert2" presStyleCnt="0"/>
      <dgm:spPr/>
    </dgm:pt>
    <dgm:pt modelId="{8E2F5DDC-648A-4024-94EA-66D1487FB822}" type="pres">
      <dgm:prSet presAssocID="{088F92F7-F6A6-4B04-93B9-58A3230C82D0}" presName="thinLine2b" presStyleLbl="callout" presStyleIdx="0" presStyleCnt="6"/>
      <dgm:spPr/>
    </dgm:pt>
    <dgm:pt modelId="{B7C686F2-8610-47EA-9DD0-27A775A3EE34}" type="pres">
      <dgm:prSet presAssocID="{088F92F7-F6A6-4B04-93B9-58A3230C82D0}" presName="vertSpace2b" presStyleCnt="0"/>
      <dgm:spPr/>
    </dgm:pt>
    <dgm:pt modelId="{14B35431-DDF8-4240-A58A-8B4CE82020E2}" type="pres">
      <dgm:prSet presAssocID="{9CDF522E-BFE8-440C-A511-D6FAFF1A49AC}" presName="horz2" presStyleCnt="0"/>
      <dgm:spPr/>
    </dgm:pt>
    <dgm:pt modelId="{38D39933-E59B-4586-B6A6-242E9022A53A}" type="pres">
      <dgm:prSet presAssocID="{9CDF522E-BFE8-440C-A511-D6FAFF1A49AC}" presName="horzSpace2" presStyleCnt="0"/>
      <dgm:spPr/>
    </dgm:pt>
    <dgm:pt modelId="{16E2A2ED-7D10-4747-8264-73FC6FFC0D4F}" type="pres">
      <dgm:prSet presAssocID="{9CDF522E-BFE8-440C-A511-D6FAFF1A49AC}" presName="tx2" presStyleLbl="revTx" presStyleIdx="2" presStyleCnt="7" custScaleX="108688"/>
      <dgm:spPr/>
      <dgm:t>
        <a:bodyPr/>
        <a:lstStyle/>
        <a:p>
          <a:endParaRPr lang="da-DK"/>
        </a:p>
      </dgm:t>
    </dgm:pt>
    <dgm:pt modelId="{2AD3FCB1-DF26-491D-A89D-8AECD2531B81}" type="pres">
      <dgm:prSet presAssocID="{9CDF522E-BFE8-440C-A511-D6FAFF1A49AC}" presName="vert2" presStyleCnt="0"/>
      <dgm:spPr/>
    </dgm:pt>
    <dgm:pt modelId="{7A1B9A62-BAE0-4C4C-B56E-39CEE4221D9E}" type="pres">
      <dgm:prSet presAssocID="{9CDF522E-BFE8-440C-A511-D6FAFF1A49AC}" presName="thinLine2b" presStyleLbl="callout" presStyleIdx="1" presStyleCnt="6"/>
      <dgm:spPr/>
    </dgm:pt>
    <dgm:pt modelId="{9D6D98A9-2FFE-4B8D-854A-C815935433E1}" type="pres">
      <dgm:prSet presAssocID="{9CDF522E-BFE8-440C-A511-D6FAFF1A49AC}" presName="vertSpace2b" presStyleCnt="0"/>
      <dgm:spPr/>
    </dgm:pt>
    <dgm:pt modelId="{6C1AA025-4044-4482-B75D-9CA9301095F0}" type="pres">
      <dgm:prSet presAssocID="{6E7915AC-F3BC-463C-BC7B-2C6C48130A92}" presName="horz2" presStyleCnt="0"/>
      <dgm:spPr/>
    </dgm:pt>
    <dgm:pt modelId="{C7AB7A90-D22C-4E17-8E5A-9CBFA5D5025C}" type="pres">
      <dgm:prSet presAssocID="{6E7915AC-F3BC-463C-BC7B-2C6C48130A92}" presName="horzSpace2" presStyleCnt="0"/>
      <dgm:spPr/>
    </dgm:pt>
    <dgm:pt modelId="{FEACB99F-7553-46EC-A78A-D35A99AEE497}" type="pres">
      <dgm:prSet presAssocID="{6E7915AC-F3BC-463C-BC7B-2C6C48130A92}" presName="tx2" presStyleLbl="revTx" presStyleIdx="3" presStyleCnt="7" custScaleX="108688"/>
      <dgm:spPr/>
      <dgm:t>
        <a:bodyPr/>
        <a:lstStyle/>
        <a:p>
          <a:endParaRPr lang="da-DK"/>
        </a:p>
      </dgm:t>
    </dgm:pt>
    <dgm:pt modelId="{D71CCBF0-A76D-40AF-9DE2-E3CB9B808A0C}" type="pres">
      <dgm:prSet presAssocID="{6E7915AC-F3BC-463C-BC7B-2C6C48130A92}" presName="vert2" presStyleCnt="0"/>
      <dgm:spPr/>
    </dgm:pt>
    <dgm:pt modelId="{AA965AE3-CB0C-4DCF-8C4D-DE7746768980}" type="pres">
      <dgm:prSet presAssocID="{6E7915AC-F3BC-463C-BC7B-2C6C48130A92}" presName="thinLine2b" presStyleLbl="callout" presStyleIdx="2" presStyleCnt="6"/>
      <dgm:spPr/>
    </dgm:pt>
    <dgm:pt modelId="{FB00338C-F708-4722-A275-7F86846CD29B}" type="pres">
      <dgm:prSet presAssocID="{6E7915AC-F3BC-463C-BC7B-2C6C48130A92}" presName="vertSpace2b" presStyleCnt="0"/>
      <dgm:spPr/>
    </dgm:pt>
    <dgm:pt modelId="{50804AF7-54DB-4979-A739-F91BBBD3D86B}" type="pres">
      <dgm:prSet presAssocID="{D63D2109-01EA-4EC5-853F-2AF3EB6B8E34}" presName="horz2" presStyleCnt="0"/>
      <dgm:spPr/>
    </dgm:pt>
    <dgm:pt modelId="{740F9DFE-D919-45FA-B184-572EAE1055CF}" type="pres">
      <dgm:prSet presAssocID="{D63D2109-01EA-4EC5-853F-2AF3EB6B8E34}" presName="horzSpace2" presStyleCnt="0"/>
      <dgm:spPr/>
    </dgm:pt>
    <dgm:pt modelId="{AE99A12D-D13F-4DFA-BBE5-56ED2AE6D7C7}" type="pres">
      <dgm:prSet presAssocID="{D63D2109-01EA-4EC5-853F-2AF3EB6B8E34}" presName="tx2" presStyleLbl="revTx" presStyleIdx="4" presStyleCnt="7" custScaleX="108688"/>
      <dgm:spPr/>
      <dgm:t>
        <a:bodyPr/>
        <a:lstStyle/>
        <a:p>
          <a:endParaRPr lang="da-DK"/>
        </a:p>
      </dgm:t>
    </dgm:pt>
    <dgm:pt modelId="{D7422385-1F45-4C2F-B0D1-08569D42193F}" type="pres">
      <dgm:prSet presAssocID="{D63D2109-01EA-4EC5-853F-2AF3EB6B8E34}" presName="vert2" presStyleCnt="0"/>
      <dgm:spPr/>
    </dgm:pt>
    <dgm:pt modelId="{4858EAB8-8B36-45CC-9B8C-247B9322C4C6}" type="pres">
      <dgm:prSet presAssocID="{D63D2109-01EA-4EC5-853F-2AF3EB6B8E34}" presName="thinLine2b" presStyleLbl="callout" presStyleIdx="3" presStyleCnt="6"/>
      <dgm:spPr/>
    </dgm:pt>
    <dgm:pt modelId="{7628AB70-808A-46B5-A718-C2A2B7DCC2F5}" type="pres">
      <dgm:prSet presAssocID="{D63D2109-01EA-4EC5-853F-2AF3EB6B8E34}" presName="vertSpace2b" presStyleCnt="0"/>
      <dgm:spPr/>
    </dgm:pt>
    <dgm:pt modelId="{AFF87AB5-4990-4EB5-BB71-CCF3E5029581}" type="pres">
      <dgm:prSet presAssocID="{C2DB0CC6-FF1E-4A94-A9CC-0F625C447BB5}" presName="horz2" presStyleCnt="0"/>
      <dgm:spPr/>
    </dgm:pt>
    <dgm:pt modelId="{0942E1D2-59C6-4B3D-85B1-D8CFEEB2CD69}" type="pres">
      <dgm:prSet presAssocID="{C2DB0CC6-FF1E-4A94-A9CC-0F625C447BB5}" presName="horzSpace2" presStyleCnt="0"/>
      <dgm:spPr/>
    </dgm:pt>
    <dgm:pt modelId="{4E72695F-A4CA-490B-B682-1A5A793B10D4}" type="pres">
      <dgm:prSet presAssocID="{C2DB0CC6-FF1E-4A94-A9CC-0F625C447BB5}" presName="tx2" presStyleLbl="revTx" presStyleIdx="5" presStyleCnt="7" custScaleX="108688"/>
      <dgm:spPr/>
      <dgm:t>
        <a:bodyPr/>
        <a:lstStyle/>
        <a:p>
          <a:endParaRPr lang="da-DK"/>
        </a:p>
      </dgm:t>
    </dgm:pt>
    <dgm:pt modelId="{A01BC2C3-B8A6-4F22-83DE-FDC99F52C8C4}" type="pres">
      <dgm:prSet presAssocID="{C2DB0CC6-FF1E-4A94-A9CC-0F625C447BB5}" presName="vert2" presStyleCnt="0"/>
      <dgm:spPr/>
    </dgm:pt>
    <dgm:pt modelId="{BA4676F8-B636-406C-878B-D97D4FCE431B}" type="pres">
      <dgm:prSet presAssocID="{C2DB0CC6-FF1E-4A94-A9CC-0F625C447BB5}" presName="thinLine2b" presStyleLbl="callout" presStyleIdx="4" presStyleCnt="6"/>
      <dgm:spPr/>
    </dgm:pt>
    <dgm:pt modelId="{130ADFFB-DD48-4B41-9C44-06367EC8C7B2}" type="pres">
      <dgm:prSet presAssocID="{C2DB0CC6-FF1E-4A94-A9CC-0F625C447BB5}" presName="vertSpace2b" presStyleCnt="0"/>
      <dgm:spPr/>
    </dgm:pt>
    <dgm:pt modelId="{4EAD0978-3547-4448-9C7C-AC2877735486}" type="pres">
      <dgm:prSet presAssocID="{46641747-A112-482F-9DA9-E612D45AA81F}" presName="horz2" presStyleCnt="0"/>
      <dgm:spPr/>
    </dgm:pt>
    <dgm:pt modelId="{0E442048-DD50-4855-B18C-2A548CE6475F}" type="pres">
      <dgm:prSet presAssocID="{46641747-A112-482F-9DA9-E612D45AA81F}" presName="horzSpace2" presStyleCnt="0"/>
      <dgm:spPr/>
    </dgm:pt>
    <dgm:pt modelId="{4E020D87-3984-4EB0-8454-4E75F95D0A2D}" type="pres">
      <dgm:prSet presAssocID="{46641747-A112-482F-9DA9-E612D45AA81F}" presName="tx2" presStyleLbl="revTx" presStyleIdx="6" presStyleCnt="7" custScaleX="108688"/>
      <dgm:spPr/>
      <dgm:t>
        <a:bodyPr/>
        <a:lstStyle/>
        <a:p>
          <a:endParaRPr lang="da-DK"/>
        </a:p>
      </dgm:t>
    </dgm:pt>
    <dgm:pt modelId="{3E023FA4-BB4D-43A1-A2B4-BE75331C77C9}" type="pres">
      <dgm:prSet presAssocID="{46641747-A112-482F-9DA9-E612D45AA81F}" presName="vert2" presStyleCnt="0"/>
      <dgm:spPr/>
    </dgm:pt>
    <dgm:pt modelId="{95B175E6-CA0F-41C4-BDBD-0021BFF94FA3}" type="pres">
      <dgm:prSet presAssocID="{46641747-A112-482F-9DA9-E612D45AA81F}" presName="thinLine2b" presStyleLbl="callout" presStyleIdx="5" presStyleCnt="6"/>
      <dgm:spPr/>
    </dgm:pt>
    <dgm:pt modelId="{CEE6B08C-1CAF-4F90-A35F-5DFE3B5E4E82}" type="pres">
      <dgm:prSet presAssocID="{46641747-A112-482F-9DA9-E612D45AA81F}" presName="vertSpace2b" presStyleCnt="0"/>
      <dgm:spPr/>
    </dgm:pt>
  </dgm:ptLst>
  <dgm:cxnLst>
    <dgm:cxn modelId="{37446D0E-B267-4088-9CC9-B859C238AF72}" srcId="{36002D33-1413-4D59-968E-908FB809F71A}" destId="{088F92F7-F6A6-4B04-93B9-58A3230C82D0}" srcOrd="0" destOrd="0" parTransId="{6960AFC8-D04E-4E2B-8FAD-F5A4438CCA80}" sibTransId="{11A69FD7-3154-4320-B424-24CA01C77811}"/>
    <dgm:cxn modelId="{178734D9-703B-4636-B7C3-AF7F67246AF6}" srcId="{36002D33-1413-4D59-968E-908FB809F71A}" destId="{9CDF522E-BFE8-440C-A511-D6FAFF1A49AC}" srcOrd="1" destOrd="0" parTransId="{E14CF8F9-B2A2-4B81-AFBA-D0A61F6848B2}" sibTransId="{2519D514-0366-4D9A-B649-0AF45853CB67}"/>
    <dgm:cxn modelId="{A1B49EE7-FF74-4664-8F62-EECE8412FB48}" type="presOf" srcId="{9CDF522E-BFE8-440C-A511-D6FAFF1A49AC}" destId="{16E2A2ED-7D10-4747-8264-73FC6FFC0D4F}" srcOrd="0" destOrd="0" presId="urn:microsoft.com/office/officeart/2008/layout/LinedList"/>
    <dgm:cxn modelId="{791B5346-8116-4D7B-AEA5-C413D8FD4843}" srcId="{36002D33-1413-4D59-968E-908FB809F71A}" destId="{46641747-A112-482F-9DA9-E612D45AA81F}" srcOrd="5" destOrd="0" parTransId="{7F8AAA43-0A6D-4ADE-A0F3-FC308A0AB2CD}" sibTransId="{114BF4B9-E3A2-4620-A70C-66468B71DE69}"/>
    <dgm:cxn modelId="{FC20455D-B71F-47CC-B271-6FBE6C66FC62}" type="presOf" srcId="{36002D33-1413-4D59-968E-908FB809F71A}" destId="{B7B6E86A-4129-4F40-9F85-C2C171F5F8EF}" srcOrd="0" destOrd="0" presId="urn:microsoft.com/office/officeart/2008/layout/LinedList"/>
    <dgm:cxn modelId="{9175AE32-1B14-4320-9864-CE6B722F217C}" srcId="{36002D33-1413-4D59-968E-908FB809F71A}" destId="{D63D2109-01EA-4EC5-853F-2AF3EB6B8E34}" srcOrd="3" destOrd="0" parTransId="{09020658-E1B2-4ACF-A4A1-36F85E406024}" sibTransId="{7552C335-3A73-4EFF-BA1F-3D66A3EE4501}"/>
    <dgm:cxn modelId="{FC430BE0-60A1-4DAE-BFE8-5F92FF3E9AD0}" srcId="{36002D33-1413-4D59-968E-908FB809F71A}" destId="{C2DB0CC6-FF1E-4A94-A9CC-0F625C447BB5}" srcOrd="4" destOrd="0" parTransId="{CE2CEA35-42D3-4DA0-820B-374F257E07E1}" sibTransId="{BF18AE5E-7131-4C65-B4D1-57D72F3A1CB2}"/>
    <dgm:cxn modelId="{206502CE-813C-407D-8C4A-66EAE347B803}" type="presOf" srcId="{C2DB0CC6-FF1E-4A94-A9CC-0F625C447BB5}" destId="{4E72695F-A4CA-490B-B682-1A5A793B10D4}" srcOrd="0" destOrd="0" presId="urn:microsoft.com/office/officeart/2008/layout/LinedList"/>
    <dgm:cxn modelId="{6A37CD67-E317-401F-BA18-C31426E8F92D}" type="presOf" srcId="{088F92F7-F6A6-4B04-93B9-58A3230C82D0}" destId="{08F67B6E-A401-417C-B7BC-9B05FAFBD618}" srcOrd="0" destOrd="0" presId="urn:microsoft.com/office/officeart/2008/layout/LinedList"/>
    <dgm:cxn modelId="{6AA5AEB8-A918-4AA1-83D7-26994F4A12FF}" type="presOf" srcId="{46641747-A112-482F-9DA9-E612D45AA81F}" destId="{4E020D87-3984-4EB0-8454-4E75F95D0A2D}" srcOrd="0" destOrd="0" presId="urn:microsoft.com/office/officeart/2008/layout/LinedList"/>
    <dgm:cxn modelId="{1E2340CA-42E5-4A75-93E4-E83E1B24CBB0}" type="presOf" srcId="{6E7915AC-F3BC-463C-BC7B-2C6C48130A92}" destId="{FEACB99F-7553-46EC-A78A-D35A99AEE497}" srcOrd="0" destOrd="0" presId="urn:microsoft.com/office/officeart/2008/layout/LinedList"/>
    <dgm:cxn modelId="{2C41DAD6-E5C1-4BD2-BEC2-4C914CF369C0}" srcId="{78FAB92F-D8F2-4BC3-A431-13365D0A41A8}" destId="{36002D33-1413-4D59-968E-908FB809F71A}" srcOrd="0" destOrd="0" parTransId="{4E2F4A7E-A8E2-41B5-A07A-99171A6DF561}" sibTransId="{E9CCA5D6-EC77-44A3-AFC2-8EA36A949F01}"/>
    <dgm:cxn modelId="{870014F1-3665-456B-B387-D76E30EB1EFA}" srcId="{36002D33-1413-4D59-968E-908FB809F71A}" destId="{6E7915AC-F3BC-463C-BC7B-2C6C48130A92}" srcOrd="2" destOrd="0" parTransId="{917CB436-A058-4D96-98A7-B71C8BB68AC7}" sibTransId="{80B3A09A-ACD4-4FE1-86E0-58E1D0E6549B}"/>
    <dgm:cxn modelId="{BD89231E-CE00-4AA8-99D6-6398615AE227}" type="presOf" srcId="{D63D2109-01EA-4EC5-853F-2AF3EB6B8E34}" destId="{AE99A12D-D13F-4DFA-BBE5-56ED2AE6D7C7}" srcOrd="0" destOrd="0" presId="urn:microsoft.com/office/officeart/2008/layout/LinedList"/>
    <dgm:cxn modelId="{851B3507-B51A-4044-9194-416D5E251F1C}" type="presOf" srcId="{78FAB92F-D8F2-4BC3-A431-13365D0A41A8}" destId="{B016B1DD-E813-4C5D-AD56-3613B699BCC2}" srcOrd="0" destOrd="0" presId="urn:microsoft.com/office/officeart/2008/layout/LinedList"/>
    <dgm:cxn modelId="{6CF55C12-1808-465C-875C-F1B2B6EFF58A}" type="presParOf" srcId="{B016B1DD-E813-4C5D-AD56-3613B699BCC2}" destId="{AF203EB6-45F3-4B3D-8A7A-8E4207D1E041}" srcOrd="0" destOrd="0" presId="urn:microsoft.com/office/officeart/2008/layout/LinedList"/>
    <dgm:cxn modelId="{CD3CCEE2-180C-4BE3-9C05-42B832DB97FD}" type="presParOf" srcId="{B016B1DD-E813-4C5D-AD56-3613B699BCC2}" destId="{3A14C88B-BB7F-4F34-8489-4F709470A00A}" srcOrd="1" destOrd="0" presId="urn:microsoft.com/office/officeart/2008/layout/LinedList"/>
    <dgm:cxn modelId="{6D82C5DE-4BA4-4EDD-9641-F5B06BF5C349}" type="presParOf" srcId="{3A14C88B-BB7F-4F34-8489-4F709470A00A}" destId="{B7B6E86A-4129-4F40-9F85-C2C171F5F8EF}" srcOrd="0" destOrd="0" presId="urn:microsoft.com/office/officeart/2008/layout/LinedList"/>
    <dgm:cxn modelId="{1C5A3A5F-D009-4D96-BFFC-E46D97DA2713}" type="presParOf" srcId="{3A14C88B-BB7F-4F34-8489-4F709470A00A}" destId="{4DC49ED4-10A3-4A86-B727-5D99A8642F54}" srcOrd="1" destOrd="0" presId="urn:microsoft.com/office/officeart/2008/layout/LinedList"/>
    <dgm:cxn modelId="{EE89BC4B-CB1B-494D-95FD-7C1B802AA6F3}" type="presParOf" srcId="{4DC49ED4-10A3-4A86-B727-5D99A8642F54}" destId="{CDE418E3-5CFD-4A0A-95DD-C28435A2551E}" srcOrd="0" destOrd="0" presId="urn:microsoft.com/office/officeart/2008/layout/LinedList"/>
    <dgm:cxn modelId="{ACA6F830-C969-4058-8BDF-2273C05D31DC}" type="presParOf" srcId="{4DC49ED4-10A3-4A86-B727-5D99A8642F54}" destId="{A2E65274-0C2A-4819-B217-913A596E4CA7}" srcOrd="1" destOrd="0" presId="urn:microsoft.com/office/officeart/2008/layout/LinedList"/>
    <dgm:cxn modelId="{D030ED0E-6EDA-45B8-96FB-A80257E27F70}" type="presParOf" srcId="{A2E65274-0C2A-4819-B217-913A596E4CA7}" destId="{D6FBE524-ADCE-4A88-A051-FE9F8D59E995}" srcOrd="0" destOrd="0" presId="urn:microsoft.com/office/officeart/2008/layout/LinedList"/>
    <dgm:cxn modelId="{81F33AB4-499E-47A1-8ED5-C38CB62B5A61}" type="presParOf" srcId="{A2E65274-0C2A-4819-B217-913A596E4CA7}" destId="{08F67B6E-A401-417C-B7BC-9B05FAFBD618}" srcOrd="1" destOrd="0" presId="urn:microsoft.com/office/officeart/2008/layout/LinedList"/>
    <dgm:cxn modelId="{96F27262-5D7A-467A-A2B0-D6F76A6C2B00}" type="presParOf" srcId="{A2E65274-0C2A-4819-B217-913A596E4CA7}" destId="{1B2F1192-2DDE-4C7B-807C-EE7BB24FA087}" srcOrd="2" destOrd="0" presId="urn:microsoft.com/office/officeart/2008/layout/LinedList"/>
    <dgm:cxn modelId="{DF263869-628A-4CA2-9DFB-8474DC87A28F}" type="presParOf" srcId="{4DC49ED4-10A3-4A86-B727-5D99A8642F54}" destId="{8E2F5DDC-648A-4024-94EA-66D1487FB822}" srcOrd="2" destOrd="0" presId="urn:microsoft.com/office/officeart/2008/layout/LinedList"/>
    <dgm:cxn modelId="{0B9777F7-7DD0-45C0-9D8D-21E1719CC09A}" type="presParOf" srcId="{4DC49ED4-10A3-4A86-B727-5D99A8642F54}" destId="{B7C686F2-8610-47EA-9DD0-27A775A3EE34}" srcOrd="3" destOrd="0" presId="urn:microsoft.com/office/officeart/2008/layout/LinedList"/>
    <dgm:cxn modelId="{DB7DAEC6-0674-405A-8572-AC8CAA61E9AF}" type="presParOf" srcId="{4DC49ED4-10A3-4A86-B727-5D99A8642F54}" destId="{14B35431-DDF8-4240-A58A-8B4CE82020E2}" srcOrd="4" destOrd="0" presId="urn:microsoft.com/office/officeart/2008/layout/LinedList"/>
    <dgm:cxn modelId="{06D12412-4992-48B3-A615-D9CBF7898CF0}" type="presParOf" srcId="{14B35431-DDF8-4240-A58A-8B4CE82020E2}" destId="{38D39933-E59B-4586-B6A6-242E9022A53A}" srcOrd="0" destOrd="0" presId="urn:microsoft.com/office/officeart/2008/layout/LinedList"/>
    <dgm:cxn modelId="{C6F4E191-63DC-4C99-A548-02EF48E51CD2}" type="presParOf" srcId="{14B35431-DDF8-4240-A58A-8B4CE82020E2}" destId="{16E2A2ED-7D10-4747-8264-73FC6FFC0D4F}" srcOrd="1" destOrd="0" presId="urn:microsoft.com/office/officeart/2008/layout/LinedList"/>
    <dgm:cxn modelId="{F4E6114C-33EB-4517-96FC-F9B9853A70FB}" type="presParOf" srcId="{14B35431-DDF8-4240-A58A-8B4CE82020E2}" destId="{2AD3FCB1-DF26-491D-A89D-8AECD2531B81}" srcOrd="2" destOrd="0" presId="urn:microsoft.com/office/officeart/2008/layout/LinedList"/>
    <dgm:cxn modelId="{10E175FD-1BBD-44EA-ADF7-AAC076266532}" type="presParOf" srcId="{4DC49ED4-10A3-4A86-B727-5D99A8642F54}" destId="{7A1B9A62-BAE0-4C4C-B56E-39CEE4221D9E}" srcOrd="5" destOrd="0" presId="urn:microsoft.com/office/officeart/2008/layout/LinedList"/>
    <dgm:cxn modelId="{E338076C-8C2B-4ABA-A405-3033EAC797C4}" type="presParOf" srcId="{4DC49ED4-10A3-4A86-B727-5D99A8642F54}" destId="{9D6D98A9-2FFE-4B8D-854A-C815935433E1}" srcOrd="6" destOrd="0" presId="urn:microsoft.com/office/officeart/2008/layout/LinedList"/>
    <dgm:cxn modelId="{3E7461DA-5275-4FA0-9A56-CAD5528DB699}" type="presParOf" srcId="{4DC49ED4-10A3-4A86-B727-5D99A8642F54}" destId="{6C1AA025-4044-4482-B75D-9CA9301095F0}" srcOrd="7" destOrd="0" presId="urn:microsoft.com/office/officeart/2008/layout/LinedList"/>
    <dgm:cxn modelId="{088A4138-7110-44E9-9ADD-62DF32C57EB3}" type="presParOf" srcId="{6C1AA025-4044-4482-B75D-9CA9301095F0}" destId="{C7AB7A90-D22C-4E17-8E5A-9CBFA5D5025C}" srcOrd="0" destOrd="0" presId="urn:microsoft.com/office/officeart/2008/layout/LinedList"/>
    <dgm:cxn modelId="{64EAB302-B7DF-493F-9383-ED3173C04554}" type="presParOf" srcId="{6C1AA025-4044-4482-B75D-9CA9301095F0}" destId="{FEACB99F-7553-46EC-A78A-D35A99AEE497}" srcOrd="1" destOrd="0" presId="urn:microsoft.com/office/officeart/2008/layout/LinedList"/>
    <dgm:cxn modelId="{9F438076-2112-4831-A257-8E8F146C5727}" type="presParOf" srcId="{6C1AA025-4044-4482-B75D-9CA9301095F0}" destId="{D71CCBF0-A76D-40AF-9DE2-E3CB9B808A0C}" srcOrd="2" destOrd="0" presId="urn:microsoft.com/office/officeart/2008/layout/LinedList"/>
    <dgm:cxn modelId="{A673822A-A3A1-4CD1-AF5E-6B506FCA7944}" type="presParOf" srcId="{4DC49ED4-10A3-4A86-B727-5D99A8642F54}" destId="{AA965AE3-CB0C-4DCF-8C4D-DE7746768980}" srcOrd="8" destOrd="0" presId="urn:microsoft.com/office/officeart/2008/layout/LinedList"/>
    <dgm:cxn modelId="{C8BC2179-2CFC-4B36-932D-BF96633FFAD3}" type="presParOf" srcId="{4DC49ED4-10A3-4A86-B727-5D99A8642F54}" destId="{FB00338C-F708-4722-A275-7F86846CD29B}" srcOrd="9" destOrd="0" presId="urn:microsoft.com/office/officeart/2008/layout/LinedList"/>
    <dgm:cxn modelId="{16AB6D00-2C58-4CCF-85EE-CA609CA01636}" type="presParOf" srcId="{4DC49ED4-10A3-4A86-B727-5D99A8642F54}" destId="{50804AF7-54DB-4979-A739-F91BBBD3D86B}" srcOrd="10" destOrd="0" presId="urn:microsoft.com/office/officeart/2008/layout/LinedList"/>
    <dgm:cxn modelId="{AEECD7FF-73EF-4EF7-A401-CE74888BAE51}" type="presParOf" srcId="{50804AF7-54DB-4979-A739-F91BBBD3D86B}" destId="{740F9DFE-D919-45FA-B184-572EAE1055CF}" srcOrd="0" destOrd="0" presId="urn:microsoft.com/office/officeart/2008/layout/LinedList"/>
    <dgm:cxn modelId="{2A569921-AD97-4A28-B93A-E6E2E759B5B8}" type="presParOf" srcId="{50804AF7-54DB-4979-A739-F91BBBD3D86B}" destId="{AE99A12D-D13F-4DFA-BBE5-56ED2AE6D7C7}" srcOrd="1" destOrd="0" presId="urn:microsoft.com/office/officeart/2008/layout/LinedList"/>
    <dgm:cxn modelId="{C929D480-E8D3-4063-B11C-A12E8CD11D4A}" type="presParOf" srcId="{50804AF7-54DB-4979-A739-F91BBBD3D86B}" destId="{D7422385-1F45-4C2F-B0D1-08569D42193F}" srcOrd="2" destOrd="0" presId="urn:microsoft.com/office/officeart/2008/layout/LinedList"/>
    <dgm:cxn modelId="{F24AE06D-B5E8-4A82-97C6-1502F274C10C}" type="presParOf" srcId="{4DC49ED4-10A3-4A86-B727-5D99A8642F54}" destId="{4858EAB8-8B36-45CC-9B8C-247B9322C4C6}" srcOrd="11" destOrd="0" presId="urn:microsoft.com/office/officeart/2008/layout/LinedList"/>
    <dgm:cxn modelId="{2044BB0D-43C4-4450-A11A-3018141940D4}" type="presParOf" srcId="{4DC49ED4-10A3-4A86-B727-5D99A8642F54}" destId="{7628AB70-808A-46B5-A718-C2A2B7DCC2F5}" srcOrd="12" destOrd="0" presId="urn:microsoft.com/office/officeart/2008/layout/LinedList"/>
    <dgm:cxn modelId="{13C820B8-CCCC-4470-960D-FDEC05F7E8C0}" type="presParOf" srcId="{4DC49ED4-10A3-4A86-B727-5D99A8642F54}" destId="{AFF87AB5-4990-4EB5-BB71-CCF3E5029581}" srcOrd="13" destOrd="0" presId="urn:microsoft.com/office/officeart/2008/layout/LinedList"/>
    <dgm:cxn modelId="{3AB64193-3D85-464A-94CE-EB881195E658}" type="presParOf" srcId="{AFF87AB5-4990-4EB5-BB71-CCF3E5029581}" destId="{0942E1D2-59C6-4B3D-85B1-D8CFEEB2CD69}" srcOrd="0" destOrd="0" presId="urn:microsoft.com/office/officeart/2008/layout/LinedList"/>
    <dgm:cxn modelId="{7E1AE049-00E3-4340-B3E3-ED2ABA8BC2B2}" type="presParOf" srcId="{AFF87AB5-4990-4EB5-BB71-CCF3E5029581}" destId="{4E72695F-A4CA-490B-B682-1A5A793B10D4}" srcOrd="1" destOrd="0" presId="urn:microsoft.com/office/officeart/2008/layout/LinedList"/>
    <dgm:cxn modelId="{6003F321-EF9E-4775-8EFF-CA6DD08A4A3C}" type="presParOf" srcId="{AFF87AB5-4990-4EB5-BB71-CCF3E5029581}" destId="{A01BC2C3-B8A6-4F22-83DE-FDC99F52C8C4}" srcOrd="2" destOrd="0" presId="urn:microsoft.com/office/officeart/2008/layout/LinedList"/>
    <dgm:cxn modelId="{431508C2-3FBA-49AA-8798-5F12153BC0AF}" type="presParOf" srcId="{4DC49ED4-10A3-4A86-B727-5D99A8642F54}" destId="{BA4676F8-B636-406C-878B-D97D4FCE431B}" srcOrd="14" destOrd="0" presId="urn:microsoft.com/office/officeart/2008/layout/LinedList"/>
    <dgm:cxn modelId="{2945A1B9-970E-4B83-8FA5-FA36F477E64E}" type="presParOf" srcId="{4DC49ED4-10A3-4A86-B727-5D99A8642F54}" destId="{130ADFFB-DD48-4B41-9C44-06367EC8C7B2}" srcOrd="15" destOrd="0" presId="urn:microsoft.com/office/officeart/2008/layout/LinedList"/>
    <dgm:cxn modelId="{3A04174D-2489-4BF6-9E33-94DF06456626}" type="presParOf" srcId="{4DC49ED4-10A3-4A86-B727-5D99A8642F54}" destId="{4EAD0978-3547-4448-9C7C-AC2877735486}" srcOrd="16" destOrd="0" presId="urn:microsoft.com/office/officeart/2008/layout/LinedList"/>
    <dgm:cxn modelId="{7733CDFD-D8D0-4860-A61D-9D14FF2FC474}" type="presParOf" srcId="{4EAD0978-3547-4448-9C7C-AC2877735486}" destId="{0E442048-DD50-4855-B18C-2A548CE6475F}" srcOrd="0" destOrd="0" presId="urn:microsoft.com/office/officeart/2008/layout/LinedList"/>
    <dgm:cxn modelId="{41708736-19B0-4B73-B23D-D01E14695412}" type="presParOf" srcId="{4EAD0978-3547-4448-9C7C-AC2877735486}" destId="{4E020D87-3984-4EB0-8454-4E75F95D0A2D}" srcOrd="1" destOrd="0" presId="urn:microsoft.com/office/officeart/2008/layout/LinedList"/>
    <dgm:cxn modelId="{51DFA9C5-2E73-4615-9DEC-9EAC040D2039}" type="presParOf" srcId="{4EAD0978-3547-4448-9C7C-AC2877735486}" destId="{3E023FA4-BB4D-43A1-A2B4-BE75331C77C9}" srcOrd="2" destOrd="0" presId="urn:microsoft.com/office/officeart/2008/layout/LinedList"/>
    <dgm:cxn modelId="{5EF2A31D-B94A-4C15-A05B-98D8CDF215E4}" type="presParOf" srcId="{4DC49ED4-10A3-4A86-B727-5D99A8642F54}" destId="{95B175E6-CA0F-41C4-BDBD-0021BFF94FA3}" srcOrd="17" destOrd="0" presId="urn:microsoft.com/office/officeart/2008/layout/LinedList"/>
    <dgm:cxn modelId="{11FE4D4F-C384-48B7-A1D2-D7577C52C263}" type="presParOf" srcId="{4DC49ED4-10A3-4A86-B727-5D99A8642F54}" destId="{CEE6B08C-1CAF-4F90-A35F-5DFE3B5E4E82}"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183A00-FF0A-43C6-A4C6-5D537CE8F6AA}"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da-DK"/>
        </a:p>
      </dgm:t>
    </dgm:pt>
    <dgm:pt modelId="{E7408063-2990-419A-A102-3319DA4BE224}">
      <dgm:prSet phldrT="[Tekst]" custT="1"/>
      <dgm:spPr/>
      <dgm:t>
        <a:bodyPr/>
        <a:lstStyle/>
        <a:p>
          <a:r>
            <a:rPr lang="da-DK" sz="1100" dirty="0" smtClean="0"/>
            <a:t>Bo er urolig</a:t>
          </a:r>
        </a:p>
        <a:p>
          <a:r>
            <a:rPr lang="da-DK" sz="1100" dirty="0" smtClean="0"/>
            <a:t>Han undviger krav</a:t>
          </a:r>
          <a:endParaRPr lang="da-DK" sz="1100" dirty="0"/>
        </a:p>
      </dgm:t>
    </dgm:pt>
    <dgm:pt modelId="{2EAF2C00-D2BD-40AE-BCE0-4320E95A4438}" type="parTrans" cxnId="{1B46C236-BEAC-4E9C-8D85-C1F3B9EA46A8}">
      <dgm:prSet/>
      <dgm:spPr/>
      <dgm:t>
        <a:bodyPr/>
        <a:lstStyle/>
        <a:p>
          <a:endParaRPr lang="da-DK" sz="1100"/>
        </a:p>
      </dgm:t>
    </dgm:pt>
    <dgm:pt modelId="{A5AEEFF5-492A-494F-8A1E-83A534C30DF9}" type="sibTrans" cxnId="{1B46C236-BEAC-4E9C-8D85-C1F3B9EA46A8}">
      <dgm:prSet/>
      <dgm:spPr/>
      <dgm:t>
        <a:bodyPr/>
        <a:lstStyle/>
        <a:p>
          <a:endParaRPr lang="da-DK" sz="1100"/>
        </a:p>
      </dgm:t>
    </dgm:pt>
    <dgm:pt modelId="{5315C747-1D93-4748-86BE-B543BCB0095C}">
      <dgm:prSet phldrT="[Tekst]" custT="1"/>
      <dgm:spPr/>
      <dgm:t>
        <a:bodyPr/>
        <a:lstStyle/>
        <a:p>
          <a:r>
            <a:rPr lang="da-DK" sz="1100" dirty="0" smtClean="0"/>
            <a:t>Uklare regler og konsekvenser</a:t>
          </a:r>
          <a:endParaRPr lang="da-DK" sz="1100" dirty="0"/>
        </a:p>
      </dgm:t>
    </dgm:pt>
    <dgm:pt modelId="{9F2D093F-E1C6-41FC-9764-9072A3233F4E}" type="parTrans" cxnId="{584169BD-760A-4904-86E8-071A907679CC}">
      <dgm:prSet custT="1"/>
      <dgm:spPr/>
      <dgm:t>
        <a:bodyPr/>
        <a:lstStyle/>
        <a:p>
          <a:endParaRPr lang="da-DK" sz="1100"/>
        </a:p>
      </dgm:t>
    </dgm:pt>
    <dgm:pt modelId="{D2334CFC-B37B-486B-8ED1-A0B0CD44A4A7}" type="sibTrans" cxnId="{584169BD-760A-4904-86E8-071A907679CC}">
      <dgm:prSet/>
      <dgm:spPr/>
      <dgm:t>
        <a:bodyPr/>
        <a:lstStyle/>
        <a:p>
          <a:endParaRPr lang="da-DK" sz="1100"/>
        </a:p>
      </dgm:t>
    </dgm:pt>
    <dgm:pt modelId="{A6D07DA1-9533-4E25-BD31-32EEEDDBA179}">
      <dgm:prSet phldrT="[Tekst]" custT="1"/>
      <dgm:spPr/>
      <dgm:t>
        <a:bodyPr/>
        <a:lstStyle/>
        <a:p>
          <a:r>
            <a:rPr lang="da-DK" sz="1100" dirty="0" smtClean="0"/>
            <a:t>Downs syndrom</a:t>
          </a:r>
          <a:endParaRPr lang="da-DK" sz="1100" dirty="0"/>
        </a:p>
      </dgm:t>
    </dgm:pt>
    <dgm:pt modelId="{FA1CEF66-46D7-46B4-AF7B-0907790DD1C2}" type="parTrans" cxnId="{B6A1D183-8E63-410C-B115-8465292D315D}">
      <dgm:prSet custT="1"/>
      <dgm:spPr/>
      <dgm:t>
        <a:bodyPr/>
        <a:lstStyle/>
        <a:p>
          <a:endParaRPr lang="da-DK" sz="1100"/>
        </a:p>
      </dgm:t>
    </dgm:pt>
    <dgm:pt modelId="{A4FF1FDE-CED8-4F9F-9798-6A4A562A2262}" type="sibTrans" cxnId="{B6A1D183-8E63-410C-B115-8465292D315D}">
      <dgm:prSet/>
      <dgm:spPr/>
      <dgm:t>
        <a:bodyPr/>
        <a:lstStyle/>
        <a:p>
          <a:endParaRPr lang="da-DK" sz="1100"/>
        </a:p>
      </dgm:t>
    </dgm:pt>
    <dgm:pt modelId="{A63EDC1F-EC56-4D1E-AAA9-23C6CEFF43F4}">
      <dgm:prSet phldrT="[Tekst]" custT="1"/>
      <dgm:spPr/>
      <dgm:t>
        <a:bodyPr/>
        <a:lstStyle/>
        <a:p>
          <a:r>
            <a:rPr lang="da-DK" sz="1100" dirty="0" smtClean="0"/>
            <a:t>Nogle af de andre børn må ikke lege med Bo for mor og far</a:t>
          </a:r>
          <a:endParaRPr lang="da-DK" sz="1100" dirty="0"/>
        </a:p>
      </dgm:t>
    </dgm:pt>
    <dgm:pt modelId="{94E23514-B44E-479D-817C-66C3831780C8}" type="parTrans" cxnId="{F5AA8237-7918-45B3-8327-5E1EC17B3B76}">
      <dgm:prSet custT="1"/>
      <dgm:spPr/>
      <dgm:t>
        <a:bodyPr/>
        <a:lstStyle/>
        <a:p>
          <a:endParaRPr lang="da-DK" sz="1100"/>
        </a:p>
      </dgm:t>
    </dgm:pt>
    <dgm:pt modelId="{98D3F10A-8FA7-4D08-8930-C7C8A4555411}" type="sibTrans" cxnId="{F5AA8237-7918-45B3-8327-5E1EC17B3B76}">
      <dgm:prSet/>
      <dgm:spPr/>
      <dgm:t>
        <a:bodyPr/>
        <a:lstStyle/>
        <a:p>
          <a:endParaRPr lang="da-DK" sz="1100"/>
        </a:p>
      </dgm:t>
    </dgm:pt>
    <dgm:pt modelId="{65D18659-6630-4177-B4E8-4DA85AEF9041}">
      <dgm:prSet phldrT="[Tekst]" custT="1"/>
      <dgm:spPr/>
      <dgm:t>
        <a:bodyPr/>
        <a:lstStyle/>
        <a:p>
          <a:r>
            <a:rPr lang="da-DK" sz="1100" dirty="0" smtClean="0"/>
            <a:t>Far er negativ overfor plejefamilien</a:t>
          </a:r>
          <a:endParaRPr lang="da-DK" sz="1100" dirty="0"/>
        </a:p>
      </dgm:t>
    </dgm:pt>
    <dgm:pt modelId="{94FAD745-65CD-4B5E-B153-471C37E94B1D}" type="parTrans" cxnId="{8332E8C8-A557-45F3-A917-254E8356C1A9}">
      <dgm:prSet custT="1"/>
      <dgm:spPr/>
      <dgm:t>
        <a:bodyPr/>
        <a:lstStyle/>
        <a:p>
          <a:endParaRPr lang="da-DK" sz="1100"/>
        </a:p>
      </dgm:t>
    </dgm:pt>
    <dgm:pt modelId="{DF112B79-5B8C-41FC-8344-3746585BAB9D}" type="sibTrans" cxnId="{8332E8C8-A557-45F3-A917-254E8356C1A9}">
      <dgm:prSet/>
      <dgm:spPr/>
      <dgm:t>
        <a:bodyPr/>
        <a:lstStyle/>
        <a:p>
          <a:endParaRPr lang="da-DK" sz="1100"/>
        </a:p>
      </dgm:t>
    </dgm:pt>
    <dgm:pt modelId="{E9A379F7-1606-4E7E-8C2E-0A4D8AADEA33}">
      <dgm:prSet phldrT="[Tekst]" custT="1"/>
      <dgm:spPr/>
      <dgm:t>
        <a:bodyPr/>
        <a:lstStyle/>
        <a:p>
          <a:r>
            <a:rPr lang="da-DK" sz="1100" dirty="0" smtClean="0"/>
            <a:t>Bo mener han er sej</a:t>
          </a:r>
          <a:endParaRPr lang="da-DK" sz="1100" dirty="0"/>
        </a:p>
      </dgm:t>
    </dgm:pt>
    <dgm:pt modelId="{428B72CB-E28B-4DDB-9ABE-35A88B90A6B8}" type="parTrans" cxnId="{2EE63A0E-57B5-4259-8EBB-E33AC849BA42}">
      <dgm:prSet custT="1"/>
      <dgm:spPr/>
      <dgm:t>
        <a:bodyPr/>
        <a:lstStyle/>
        <a:p>
          <a:endParaRPr lang="da-DK" sz="1100"/>
        </a:p>
      </dgm:t>
    </dgm:pt>
    <dgm:pt modelId="{22318D10-7401-4BD5-80FD-17419862E628}" type="sibTrans" cxnId="{2EE63A0E-57B5-4259-8EBB-E33AC849BA42}">
      <dgm:prSet/>
      <dgm:spPr/>
      <dgm:t>
        <a:bodyPr/>
        <a:lstStyle/>
        <a:p>
          <a:endParaRPr lang="da-DK" sz="1100"/>
        </a:p>
      </dgm:t>
    </dgm:pt>
    <dgm:pt modelId="{8270640A-2CC7-4EE1-A45A-4697D7C6A761}">
      <dgm:prSet phldrT="[Tekst]" custT="1"/>
      <dgm:spPr/>
      <dgm:t>
        <a:bodyPr/>
        <a:lstStyle/>
        <a:p>
          <a:r>
            <a:rPr lang="da-DK" sz="1100" dirty="0" smtClean="0"/>
            <a:t>De andre børn ler, når Bo klovner </a:t>
          </a:r>
          <a:endParaRPr lang="da-DK" sz="1100" dirty="0"/>
        </a:p>
      </dgm:t>
    </dgm:pt>
    <dgm:pt modelId="{D1D4081B-73D4-4BF5-AD90-0ECE936B2100}" type="parTrans" cxnId="{5030B7F7-4658-4511-B554-6C8956484003}">
      <dgm:prSet custT="1"/>
      <dgm:spPr/>
      <dgm:t>
        <a:bodyPr/>
        <a:lstStyle/>
        <a:p>
          <a:endParaRPr lang="da-DK" sz="1100"/>
        </a:p>
      </dgm:t>
    </dgm:pt>
    <dgm:pt modelId="{EEDC930B-F129-4657-9287-932AA39C3684}" type="sibTrans" cxnId="{5030B7F7-4658-4511-B554-6C8956484003}">
      <dgm:prSet/>
      <dgm:spPr/>
      <dgm:t>
        <a:bodyPr/>
        <a:lstStyle/>
        <a:p>
          <a:endParaRPr lang="da-DK" sz="1100"/>
        </a:p>
      </dgm:t>
    </dgm:pt>
    <dgm:pt modelId="{BE609F97-28DF-45F9-865F-0DBD51D2BFAF}">
      <dgm:prSet phldrT="[Tekst]" custT="1"/>
      <dgm:spPr/>
      <dgm:t>
        <a:bodyPr/>
        <a:lstStyle/>
        <a:p>
          <a:r>
            <a:rPr lang="da-DK" sz="1100" dirty="0" smtClean="0"/>
            <a:t>Plejefar har ikke tillid til lærer</a:t>
          </a:r>
          <a:endParaRPr lang="da-DK" sz="1100" dirty="0"/>
        </a:p>
      </dgm:t>
    </dgm:pt>
    <dgm:pt modelId="{F75C0548-5CA9-49D0-B5AE-3B07BA8AD3BF}" type="parTrans" cxnId="{95222EF3-CF45-4D18-A5D7-AD5EC60C0694}">
      <dgm:prSet custT="1"/>
      <dgm:spPr/>
      <dgm:t>
        <a:bodyPr/>
        <a:lstStyle/>
        <a:p>
          <a:endParaRPr lang="da-DK" sz="1100"/>
        </a:p>
      </dgm:t>
    </dgm:pt>
    <dgm:pt modelId="{120551C3-86A7-4F17-8796-DD021EB64FE1}" type="sibTrans" cxnId="{95222EF3-CF45-4D18-A5D7-AD5EC60C0694}">
      <dgm:prSet/>
      <dgm:spPr/>
      <dgm:t>
        <a:bodyPr/>
        <a:lstStyle/>
        <a:p>
          <a:endParaRPr lang="da-DK" sz="1100"/>
        </a:p>
      </dgm:t>
    </dgm:pt>
    <dgm:pt modelId="{EF7314FA-F71B-4D9E-BC39-CE0FEFDC4F69}" type="pres">
      <dgm:prSet presAssocID="{3C183A00-FF0A-43C6-A4C6-5D537CE8F6AA}" presName="cycle" presStyleCnt="0">
        <dgm:presLayoutVars>
          <dgm:chMax val="1"/>
          <dgm:dir/>
          <dgm:animLvl val="ctr"/>
          <dgm:resizeHandles val="exact"/>
        </dgm:presLayoutVars>
      </dgm:prSet>
      <dgm:spPr/>
      <dgm:t>
        <a:bodyPr/>
        <a:lstStyle/>
        <a:p>
          <a:endParaRPr lang="da-DK"/>
        </a:p>
      </dgm:t>
    </dgm:pt>
    <dgm:pt modelId="{241FF9DB-27D4-4255-93B4-D340C237917F}" type="pres">
      <dgm:prSet presAssocID="{E7408063-2990-419A-A102-3319DA4BE224}" presName="centerShape" presStyleLbl="node0" presStyleIdx="0" presStyleCnt="1"/>
      <dgm:spPr/>
      <dgm:t>
        <a:bodyPr/>
        <a:lstStyle/>
        <a:p>
          <a:endParaRPr lang="da-DK"/>
        </a:p>
      </dgm:t>
    </dgm:pt>
    <dgm:pt modelId="{ED0EEC4C-D54C-4713-823D-CC9422D1BBD8}" type="pres">
      <dgm:prSet presAssocID="{9F2D093F-E1C6-41FC-9764-9072A3233F4E}" presName="Name9" presStyleLbl="parChTrans1D2" presStyleIdx="0" presStyleCnt="7"/>
      <dgm:spPr/>
      <dgm:t>
        <a:bodyPr/>
        <a:lstStyle/>
        <a:p>
          <a:endParaRPr lang="da-DK"/>
        </a:p>
      </dgm:t>
    </dgm:pt>
    <dgm:pt modelId="{DD643895-BD5F-41D7-9DDB-DBDFC42FF0D8}" type="pres">
      <dgm:prSet presAssocID="{9F2D093F-E1C6-41FC-9764-9072A3233F4E}" presName="connTx" presStyleLbl="parChTrans1D2" presStyleIdx="0" presStyleCnt="7"/>
      <dgm:spPr/>
      <dgm:t>
        <a:bodyPr/>
        <a:lstStyle/>
        <a:p>
          <a:endParaRPr lang="da-DK"/>
        </a:p>
      </dgm:t>
    </dgm:pt>
    <dgm:pt modelId="{41CDFEB5-B3AF-42B3-A035-1ECDBF16AFF7}" type="pres">
      <dgm:prSet presAssocID="{5315C747-1D93-4748-86BE-B543BCB0095C}" presName="node" presStyleLbl="node1" presStyleIdx="0" presStyleCnt="7" custScaleX="113104" custScaleY="103339">
        <dgm:presLayoutVars>
          <dgm:bulletEnabled val="1"/>
        </dgm:presLayoutVars>
      </dgm:prSet>
      <dgm:spPr/>
      <dgm:t>
        <a:bodyPr/>
        <a:lstStyle/>
        <a:p>
          <a:endParaRPr lang="da-DK"/>
        </a:p>
      </dgm:t>
    </dgm:pt>
    <dgm:pt modelId="{3FE09EBE-AB24-4526-89AC-5A44EB34FDCC}" type="pres">
      <dgm:prSet presAssocID="{FA1CEF66-46D7-46B4-AF7B-0907790DD1C2}" presName="Name9" presStyleLbl="parChTrans1D2" presStyleIdx="1" presStyleCnt="7"/>
      <dgm:spPr/>
      <dgm:t>
        <a:bodyPr/>
        <a:lstStyle/>
        <a:p>
          <a:endParaRPr lang="da-DK"/>
        </a:p>
      </dgm:t>
    </dgm:pt>
    <dgm:pt modelId="{DA382549-39A6-4A2E-B591-BF4F2A78B75F}" type="pres">
      <dgm:prSet presAssocID="{FA1CEF66-46D7-46B4-AF7B-0907790DD1C2}" presName="connTx" presStyleLbl="parChTrans1D2" presStyleIdx="1" presStyleCnt="7"/>
      <dgm:spPr/>
      <dgm:t>
        <a:bodyPr/>
        <a:lstStyle/>
        <a:p>
          <a:endParaRPr lang="da-DK"/>
        </a:p>
      </dgm:t>
    </dgm:pt>
    <dgm:pt modelId="{3A75F706-9F8D-4099-B9EF-43BB41480A5A}" type="pres">
      <dgm:prSet presAssocID="{A6D07DA1-9533-4E25-BD31-32EEEDDBA179}" presName="node" presStyleLbl="node1" presStyleIdx="1" presStyleCnt="7">
        <dgm:presLayoutVars>
          <dgm:bulletEnabled val="1"/>
        </dgm:presLayoutVars>
      </dgm:prSet>
      <dgm:spPr/>
      <dgm:t>
        <a:bodyPr/>
        <a:lstStyle/>
        <a:p>
          <a:endParaRPr lang="da-DK"/>
        </a:p>
      </dgm:t>
    </dgm:pt>
    <dgm:pt modelId="{C3B09CFF-0B74-40D2-B667-354B628D0F75}" type="pres">
      <dgm:prSet presAssocID="{94E23514-B44E-479D-817C-66C3831780C8}" presName="Name9" presStyleLbl="parChTrans1D2" presStyleIdx="2" presStyleCnt="7"/>
      <dgm:spPr/>
      <dgm:t>
        <a:bodyPr/>
        <a:lstStyle/>
        <a:p>
          <a:endParaRPr lang="da-DK"/>
        </a:p>
      </dgm:t>
    </dgm:pt>
    <dgm:pt modelId="{7E2F3D97-534F-4CA9-A537-EAC4305614A9}" type="pres">
      <dgm:prSet presAssocID="{94E23514-B44E-479D-817C-66C3831780C8}" presName="connTx" presStyleLbl="parChTrans1D2" presStyleIdx="2" presStyleCnt="7"/>
      <dgm:spPr/>
      <dgm:t>
        <a:bodyPr/>
        <a:lstStyle/>
        <a:p>
          <a:endParaRPr lang="da-DK"/>
        </a:p>
      </dgm:t>
    </dgm:pt>
    <dgm:pt modelId="{3BE3F88E-F993-4188-B666-FF2F75859C89}" type="pres">
      <dgm:prSet presAssocID="{A63EDC1F-EC56-4D1E-AAA9-23C6CEFF43F4}" presName="node" presStyleLbl="node1" presStyleIdx="2" presStyleCnt="7">
        <dgm:presLayoutVars>
          <dgm:bulletEnabled val="1"/>
        </dgm:presLayoutVars>
      </dgm:prSet>
      <dgm:spPr/>
      <dgm:t>
        <a:bodyPr/>
        <a:lstStyle/>
        <a:p>
          <a:endParaRPr lang="da-DK"/>
        </a:p>
      </dgm:t>
    </dgm:pt>
    <dgm:pt modelId="{4846A092-10A9-4C81-AC86-44AAC210C581}" type="pres">
      <dgm:prSet presAssocID="{94FAD745-65CD-4B5E-B153-471C37E94B1D}" presName="Name9" presStyleLbl="parChTrans1D2" presStyleIdx="3" presStyleCnt="7"/>
      <dgm:spPr/>
      <dgm:t>
        <a:bodyPr/>
        <a:lstStyle/>
        <a:p>
          <a:endParaRPr lang="da-DK"/>
        </a:p>
      </dgm:t>
    </dgm:pt>
    <dgm:pt modelId="{24B06ABF-B8F0-4634-8874-8AFB8C6F87EE}" type="pres">
      <dgm:prSet presAssocID="{94FAD745-65CD-4B5E-B153-471C37E94B1D}" presName="connTx" presStyleLbl="parChTrans1D2" presStyleIdx="3" presStyleCnt="7"/>
      <dgm:spPr/>
      <dgm:t>
        <a:bodyPr/>
        <a:lstStyle/>
        <a:p>
          <a:endParaRPr lang="da-DK"/>
        </a:p>
      </dgm:t>
    </dgm:pt>
    <dgm:pt modelId="{184237F1-D2D0-480E-B483-C5CF0456663F}" type="pres">
      <dgm:prSet presAssocID="{65D18659-6630-4177-B4E8-4DA85AEF9041}" presName="node" presStyleLbl="node1" presStyleIdx="3" presStyleCnt="7">
        <dgm:presLayoutVars>
          <dgm:bulletEnabled val="1"/>
        </dgm:presLayoutVars>
      </dgm:prSet>
      <dgm:spPr/>
      <dgm:t>
        <a:bodyPr/>
        <a:lstStyle/>
        <a:p>
          <a:endParaRPr lang="da-DK"/>
        </a:p>
      </dgm:t>
    </dgm:pt>
    <dgm:pt modelId="{A9638A9F-61D4-4774-A121-F3E6597071F2}" type="pres">
      <dgm:prSet presAssocID="{428B72CB-E28B-4DDB-9ABE-35A88B90A6B8}" presName="Name9" presStyleLbl="parChTrans1D2" presStyleIdx="4" presStyleCnt="7"/>
      <dgm:spPr/>
      <dgm:t>
        <a:bodyPr/>
        <a:lstStyle/>
        <a:p>
          <a:endParaRPr lang="da-DK"/>
        </a:p>
      </dgm:t>
    </dgm:pt>
    <dgm:pt modelId="{73799DAF-CC61-41D3-9285-8969F9B00280}" type="pres">
      <dgm:prSet presAssocID="{428B72CB-E28B-4DDB-9ABE-35A88B90A6B8}" presName="connTx" presStyleLbl="parChTrans1D2" presStyleIdx="4" presStyleCnt="7"/>
      <dgm:spPr/>
      <dgm:t>
        <a:bodyPr/>
        <a:lstStyle/>
        <a:p>
          <a:endParaRPr lang="da-DK"/>
        </a:p>
      </dgm:t>
    </dgm:pt>
    <dgm:pt modelId="{55D281D2-D2E4-4A2D-8CD3-3A9AAB849B31}" type="pres">
      <dgm:prSet presAssocID="{E9A379F7-1606-4E7E-8C2E-0A4D8AADEA33}" presName="node" presStyleLbl="node1" presStyleIdx="4" presStyleCnt="7">
        <dgm:presLayoutVars>
          <dgm:bulletEnabled val="1"/>
        </dgm:presLayoutVars>
      </dgm:prSet>
      <dgm:spPr/>
      <dgm:t>
        <a:bodyPr/>
        <a:lstStyle/>
        <a:p>
          <a:endParaRPr lang="da-DK"/>
        </a:p>
      </dgm:t>
    </dgm:pt>
    <dgm:pt modelId="{33467C77-73F8-4062-A7BC-40905394ABD8}" type="pres">
      <dgm:prSet presAssocID="{D1D4081B-73D4-4BF5-AD90-0ECE936B2100}" presName="Name9" presStyleLbl="parChTrans1D2" presStyleIdx="5" presStyleCnt="7"/>
      <dgm:spPr/>
      <dgm:t>
        <a:bodyPr/>
        <a:lstStyle/>
        <a:p>
          <a:endParaRPr lang="da-DK"/>
        </a:p>
      </dgm:t>
    </dgm:pt>
    <dgm:pt modelId="{F0A61D6E-9CF4-478E-8D3E-458DEAF40507}" type="pres">
      <dgm:prSet presAssocID="{D1D4081B-73D4-4BF5-AD90-0ECE936B2100}" presName="connTx" presStyleLbl="parChTrans1D2" presStyleIdx="5" presStyleCnt="7"/>
      <dgm:spPr/>
      <dgm:t>
        <a:bodyPr/>
        <a:lstStyle/>
        <a:p>
          <a:endParaRPr lang="da-DK"/>
        </a:p>
      </dgm:t>
    </dgm:pt>
    <dgm:pt modelId="{55DE1F6F-3B30-4F81-B728-42DE30EF7B85}" type="pres">
      <dgm:prSet presAssocID="{8270640A-2CC7-4EE1-A45A-4697D7C6A761}" presName="node" presStyleLbl="node1" presStyleIdx="5" presStyleCnt="7">
        <dgm:presLayoutVars>
          <dgm:bulletEnabled val="1"/>
        </dgm:presLayoutVars>
      </dgm:prSet>
      <dgm:spPr/>
      <dgm:t>
        <a:bodyPr/>
        <a:lstStyle/>
        <a:p>
          <a:endParaRPr lang="da-DK"/>
        </a:p>
      </dgm:t>
    </dgm:pt>
    <dgm:pt modelId="{018DBE45-B80F-435F-AC40-9974DD2D57FD}" type="pres">
      <dgm:prSet presAssocID="{F75C0548-5CA9-49D0-B5AE-3B07BA8AD3BF}" presName="Name9" presStyleLbl="parChTrans1D2" presStyleIdx="6" presStyleCnt="7"/>
      <dgm:spPr/>
      <dgm:t>
        <a:bodyPr/>
        <a:lstStyle/>
        <a:p>
          <a:endParaRPr lang="da-DK"/>
        </a:p>
      </dgm:t>
    </dgm:pt>
    <dgm:pt modelId="{80251125-CC02-412B-84CB-EE13C40A9805}" type="pres">
      <dgm:prSet presAssocID="{F75C0548-5CA9-49D0-B5AE-3B07BA8AD3BF}" presName="connTx" presStyleLbl="parChTrans1D2" presStyleIdx="6" presStyleCnt="7"/>
      <dgm:spPr/>
      <dgm:t>
        <a:bodyPr/>
        <a:lstStyle/>
        <a:p>
          <a:endParaRPr lang="da-DK"/>
        </a:p>
      </dgm:t>
    </dgm:pt>
    <dgm:pt modelId="{29FA5F53-E706-41E9-B888-AB20F510B30A}" type="pres">
      <dgm:prSet presAssocID="{BE609F97-28DF-45F9-865F-0DBD51D2BFAF}" presName="node" presStyleLbl="node1" presStyleIdx="6" presStyleCnt="7">
        <dgm:presLayoutVars>
          <dgm:bulletEnabled val="1"/>
        </dgm:presLayoutVars>
      </dgm:prSet>
      <dgm:spPr/>
      <dgm:t>
        <a:bodyPr/>
        <a:lstStyle/>
        <a:p>
          <a:endParaRPr lang="da-DK"/>
        </a:p>
      </dgm:t>
    </dgm:pt>
  </dgm:ptLst>
  <dgm:cxnLst>
    <dgm:cxn modelId="{36BE5874-A353-4419-B708-CB0A9A489989}" type="presOf" srcId="{D1D4081B-73D4-4BF5-AD90-0ECE936B2100}" destId="{33467C77-73F8-4062-A7BC-40905394ABD8}" srcOrd="0" destOrd="0" presId="urn:microsoft.com/office/officeart/2005/8/layout/radial1"/>
    <dgm:cxn modelId="{59ED0FE9-720E-49A0-9C27-591F6839D632}" type="presOf" srcId="{9F2D093F-E1C6-41FC-9764-9072A3233F4E}" destId="{ED0EEC4C-D54C-4713-823D-CC9422D1BBD8}" srcOrd="0" destOrd="0" presId="urn:microsoft.com/office/officeart/2005/8/layout/radial1"/>
    <dgm:cxn modelId="{D8876E17-8295-41A3-A303-A54C64C052FB}" type="presOf" srcId="{A63EDC1F-EC56-4D1E-AAA9-23C6CEFF43F4}" destId="{3BE3F88E-F993-4188-B666-FF2F75859C89}" srcOrd="0" destOrd="0" presId="urn:microsoft.com/office/officeart/2005/8/layout/radial1"/>
    <dgm:cxn modelId="{01BCDED1-42AB-47B9-9C14-1632476F02DF}" type="presOf" srcId="{FA1CEF66-46D7-46B4-AF7B-0907790DD1C2}" destId="{DA382549-39A6-4A2E-B591-BF4F2A78B75F}" srcOrd="1" destOrd="0" presId="urn:microsoft.com/office/officeart/2005/8/layout/radial1"/>
    <dgm:cxn modelId="{723D4C66-8595-473F-9072-8A656AEA288B}" type="presOf" srcId="{A6D07DA1-9533-4E25-BD31-32EEEDDBA179}" destId="{3A75F706-9F8D-4099-B9EF-43BB41480A5A}" srcOrd="0" destOrd="0" presId="urn:microsoft.com/office/officeart/2005/8/layout/radial1"/>
    <dgm:cxn modelId="{3C46510B-4D9D-4AAE-AAE5-82ECBC3DC5E8}" type="presOf" srcId="{D1D4081B-73D4-4BF5-AD90-0ECE936B2100}" destId="{F0A61D6E-9CF4-478E-8D3E-458DEAF40507}" srcOrd="1" destOrd="0" presId="urn:microsoft.com/office/officeart/2005/8/layout/radial1"/>
    <dgm:cxn modelId="{E21985D8-26E6-4027-BF02-7E63083855FC}" type="presOf" srcId="{94E23514-B44E-479D-817C-66C3831780C8}" destId="{7E2F3D97-534F-4CA9-A537-EAC4305614A9}" srcOrd="1" destOrd="0" presId="urn:microsoft.com/office/officeart/2005/8/layout/radial1"/>
    <dgm:cxn modelId="{1B46C236-BEAC-4E9C-8D85-C1F3B9EA46A8}" srcId="{3C183A00-FF0A-43C6-A4C6-5D537CE8F6AA}" destId="{E7408063-2990-419A-A102-3319DA4BE224}" srcOrd="0" destOrd="0" parTransId="{2EAF2C00-D2BD-40AE-BCE0-4320E95A4438}" sibTransId="{A5AEEFF5-492A-494F-8A1E-83A534C30DF9}"/>
    <dgm:cxn modelId="{9B17A9EF-18E0-49D2-98CA-9A8A59CFFA8B}" type="presOf" srcId="{9F2D093F-E1C6-41FC-9764-9072A3233F4E}" destId="{DD643895-BD5F-41D7-9DDB-DBDFC42FF0D8}" srcOrd="1" destOrd="0" presId="urn:microsoft.com/office/officeart/2005/8/layout/radial1"/>
    <dgm:cxn modelId="{8BEB0613-26D1-421A-AA32-CCBEE67D5947}" type="presOf" srcId="{94E23514-B44E-479D-817C-66C3831780C8}" destId="{C3B09CFF-0B74-40D2-B667-354B628D0F75}" srcOrd="0" destOrd="0" presId="urn:microsoft.com/office/officeart/2005/8/layout/radial1"/>
    <dgm:cxn modelId="{3ABBD788-EC2F-4B95-A2D4-A80B57264BAC}" type="presOf" srcId="{BE609F97-28DF-45F9-865F-0DBD51D2BFAF}" destId="{29FA5F53-E706-41E9-B888-AB20F510B30A}" srcOrd="0" destOrd="0" presId="urn:microsoft.com/office/officeart/2005/8/layout/radial1"/>
    <dgm:cxn modelId="{95222EF3-CF45-4D18-A5D7-AD5EC60C0694}" srcId="{E7408063-2990-419A-A102-3319DA4BE224}" destId="{BE609F97-28DF-45F9-865F-0DBD51D2BFAF}" srcOrd="6" destOrd="0" parTransId="{F75C0548-5CA9-49D0-B5AE-3B07BA8AD3BF}" sibTransId="{120551C3-86A7-4F17-8796-DD021EB64FE1}"/>
    <dgm:cxn modelId="{8332E8C8-A557-45F3-A917-254E8356C1A9}" srcId="{E7408063-2990-419A-A102-3319DA4BE224}" destId="{65D18659-6630-4177-B4E8-4DA85AEF9041}" srcOrd="3" destOrd="0" parTransId="{94FAD745-65CD-4B5E-B153-471C37E94B1D}" sibTransId="{DF112B79-5B8C-41FC-8344-3746585BAB9D}"/>
    <dgm:cxn modelId="{4158816E-1062-425D-8004-4DEEFEEBBD0F}" type="presOf" srcId="{E9A379F7-1606-4E7E-8C2E-0A4D8AADEA33}" destId="{55D281D2-D2E4-4A2D-8CD3-3A9AAB849B31}" srcOrd="0" destOrd="0" presId="urn:microsoft.com/office/officeart/2005/8/layout/radial1"/>
    <dgm:cxn modelId="{AE3E1A49-694C-4202-909D-1634EC616A63}" type="presOf" srcId="{94FAD745-65CD-4B5E-B153-471C37E94B1D}" destId="{24B06ABF-B8F0-4634-8874-8AFB8C6F87EE}" srcOrd="1" destOrd="0" presId="urn:microsoft.com/office/officeart/2005/8/layout/radial1"/>
    <dgm:cxn modelId="{94A24BF1-2800-42F3-8FB7-B894A19300DE}" type="presOf" srcId="{E7408063-2990-419A-A102-3319DA4BE224}" destId="{241FF9DB-27D4-4255-93B4-D340C237917F}" srcOrd="0" destOrd="0" presId="urn:microsoft.com/office/officeart/2005/8/layout/radial1"/>
    <dgm:cxn modelId="{59EB8BC4-0D24-4B8A-847C-489459FE3CAB}" type="presOf" srcId="{8270640A-2CC7-4EE1-A45A-4697D7C6A761}" destId="{55DE1F6F-3B30-4F81-B728-42DE30EF7B85}" srcOrd="0" destOrd="0" presId="urn:microsoft.com/office/officeart/2005/8/layout/radial1"/>
    <dgm:cxn modelId="{2EE63A0E-57B5-4259-8EBB-E33AC849BA42}" srcId="{E7408063-2990-419A-A102-3319DA4BE224}" destId="{E9A379F7-1606-4E7E-8C2E-0A4D8AADEA33}" srcOrd="4" destOrd="0" parTransId="{428B72CB-E28B-4DDB-9ABE-35A88B90A6B8}" sibTransId="{22318D10-7401-4BD5-80FD-17419862E628}"/>
    <dgm:cxn modelId="{2CC840B1-8A0A-4450-9FA2-E1DB5BAE6231}" type="presOf" srcId="{65D18659-6630-4177-B4E8-4DA85AEF9041}" destId="{184237F1-D2D0-480E-B483-C5CF0456663F}" srcOrd="0" destOrd="0" presId="urn:microsoft.com/office/officeart/2005/8/layout/radial1"/>
    <dgm:cxn modelId="{CB7F59B7-6642-4A72-AC2B-8B4560F1468D}" type="presOf" srcId="{5315C747-1D93-4748-86BE-B543BCB0095C}" destId="{41CDFEB5-B3AF-42B3-A035-1ECDBF16AFF7}" srcOrd="0" destOrd="0" presId="urn:microsoft.com/office/officeart/2005/8/layout/radial1"/>
    <dgm:cxn modelId="{1D3C3799-0E2C-4DAA-87D5-ACD644E34D0B}" type="presOf" srcId="{3C183A00-FF0A-43C6-A4C6-5D537CE8F6AA}" destId="{EF7314FA-F71B-4D9E-BC39-CE0FEFDC4F69}" srcOrd="0" destOrd="0" presId="urn:microsoft.com/office/officeart/2005/8/layout/radial1"/>
    <dgm:cxn modelId="{5030B7F7-4658-4511-B554-6C8956484003}" srcId="{E7408063-2990-419A-A102-3319DA4BE224}" destId="{8270640A-2CC7-4EE1-A45A-4697D7C6A761}" srcOrd="5" destOrd="0" parTransId="{D1D4081B-73D4-4BF5-AD90-0ECE936B2100}" sibTransId="{EEDC930B-F129-4657-9287-932AA39C3684}"/>
    <dgm:cxn modelId="{FFBE1E5D-B5C9-42DC-B3E6-A72847A18191}" type="presOf" srcId="{94FAD745-65CD-4B5E-B153-471C37E94B1D}" destId="{4846A092-10A9-4C81-AC86-44AAC210C581}" srcOrd="0" destOrd="0" presId="urn:microsoft.com/office/officeart/2005/8/layout/radial1"/>
    <dgm:cxn modelId="{F5AA8237-7918-45B3-8327-5E1EC17B3B76}" srcId="{E7408063-2990-419A-A102-3319DA4BE224}" destId="{A63EDC1F-EC56-4D1E-AAA9-23C6CEFF43F4}" srcOrd="2" destOrd="0" parTransId="{94E23514-B44E-479D-817C-66C3831780C8}" sibTransId="{98D3F10A-8FA7-4D08-8930-C7C8A4555411}"/>
    <dgm:cxn modelId="{0987BBFB-67F5-45DF-91A8-BD79C4D48BFE}" type="presOf" srcId="{FA1CEF66-46D7-46B4-AF7B-0907790DD1C2}" destId="{3FE09EBE-AB24-4526-89AC-5A44EB34FDCC}" srcOrd="0" destOrd="0" presId="urn:microsoft.com/office/officeart/2005/8/layout/radial1"/>
    <dgm:cxn modelId="{91628EA0-1777-49C0-B7EB-1951FC277910}" type="presOf" srcId="{428B72CB-E28B-4DDB-9ABE-35A88B90A6B8}" destId="{73799DAF-CC61-41D3-9285-8969F9B00280}" srcOrd="1" destOrd="0" presId="urn:microsoft.com/office/officeart/2005/8/layout/radial1"/>
    <dgm:cxn modelId="{6C42AEAF-DFA7-456A-90FC-01E7C3401EA3}" type="presOf" srcId="{F75C0548-5CA9-49D0-B5AE-3B07BA8AD3BF}" destId="{018DBE45-B80F-435F-AC40-9974DD2D57FD}" srcOrd="0" destOrd="0" presId="urn:microsoft.com/office/officeart/2005/8/layout/radial1"/>
    <dgm:cxn modelId="{91A637DD-3C0B-4885-B4F3-2967B57D58D0}" type="presOf" srcId="{F75C0548-5CA9-49D0-B5AE-3B07BA8AD3BF}" destId="{80251125-CC02-412B-84CB-EE13C40A9805}" srcOrd="1" destOrd="0" presId="urn:microsoft.com/office/officeart/2005/8/layout/radial1"/>
    <dgm:cxn modelId="{584169BD-760A-4904-86E8-071A907679CC}" srcId="{E7408063-2990-419A-A102-3319DA4BE224}" destId="{5315C747-1D93-4748-86BE-B543BCB0095C}" srcOrd="0" destOrd="0" parTransId="{9F2D093F-E1C6-41FC-9764-9072A3233F4E}" sibTransId="{D2334CFC-B37B-486B-8ED1-A0B0CD44A4A7}"/>
    <dgm:cxn modelId="{B6A1D183-8E63-410C-B115-8465292D315D}" srcId="{E7408063-2990-419A-A102-3319DA4BE224}" destId="{A6D07DA1-9533-4E25-BD31-32EEEDDBA179}" srcOrd="1" destOrd="0" parTransId="{FA1CEF66-46D7-46B4-AF7B-0907790DD1C2}" sibTransId="{A4FF1FDE-CED8-4F9F-9798-6A4A562A2262}"/>
    <dgm:cxn modelId="{6BA2944C-2E72-4D63-84E4-8467232EE925}" type="presOf" srcId="{428B72CB-E28B-4DDB-9ABE-35A88B90A6B8}" destId="{A9638A9F-61D4-4774-A121-F3E6597071F2}" srcOrd="0" destOrd="0" presId="urn:microsoft.com/office/officeart/2005/8/layout/radial1"/>
    <dgm:cxn modelId="{D97DB910-F782-417E-9137-7D4023121AB8}" type="presParOf" srcId="{EF7314FA-F71B-4D9E-BC39-CE0FEFDC4F69}" destId="{241FF9DB-27D4-4255-93B4-D340C237917F}" srcOrd="0" destOrd="0" presId="urn:microsoft.com/office/officeart/2005/8/layout/radial1"/>
    <dgm:cxn modelId="{AFE3FD01-4DE6-4B40-A0D9-B1D83BEE7DC1}" type="presParOf" srcId="{EF7314FA-F71B-4D9E-BC39-CE0FEFDC4F69}" destId="{ED0EEC4C-D54C-4713-823D-CC9422D1BBD8}" srcOrd="1" destOrd="0" presId="urn:microsoft.com/office/officeart/2005/8/layout/radial1"/>
    <dgm:cxn modelId="{DF9265E4-E66F-4668-9E2E-825B07F7E5D7}" type="presParOf" srcId="{ED0EEC4C-D54C-4713-823D-CC9422D1BBD8}" destId="{DD643895-BD5F-41D7-9DDB-DBDFC42FF0D8}" srcOrd="0" destOrd="0" presId="urn:microsoft.com/office/officeart/2005/8/layout/radial1"/>
    <dgm:cxn modelId="{18AC0A0C-D3DF-44E6-BA7B-0E65F6F825DF}" type="presParOf" srcId="{EF7314FA-F71B-4D9E-BC39-CE0FEFDC4F69}" destId="{41CDFEB5-B3AF-42B3-A035-1ECDBF16AFF7}" srcOrd="2" destOrd="0" presId="urn:microsoft.com/office/officeart/2005/8/layout/radial1"/>
    <dgm:cxn modelId="{77B2521C-6019-4138-8707-DEEFD6717A4F}" type="presParOf" srcId="{EF7314FA-F71B-4D9E-BC39-CE0FEFDC4F69}" destId="{3FE09EBE-AB24-4526-89AC-5A44EB34FDCC}" srcOrd="3" destOrd="0" presId="urn:microsoft.com/office/officeart/2005/8/layout/radial1"/>
    <dgm:cxn modelId="{516E7221-C5E3-4E17-A448-BC3DF9C80654}" type="presParOf" srcId="{3FE09EBE-AB24-4526-89AC-5A44EB34FDCC}" destId="{DA382549-39A6-4A2E-B591-BF4F2A78B75F}" srcOrd="0" destOrd="0" presId="urn:microsoft.com/office/officeart/2005/8/layout/radial1"/>
    <dgm:cxn modelId="{CB5D8C2E-BBD8-4FA5-964D-27576ABFD0D4}" type="presParOf" srcId="{EF7314FA-F71B-4D9E-BC39-CE0FEFDC4F69}" destId="{3A75F706-9F8D-4099-B9EF-43BB41480A5A}" srcOrd="4" destOrd="0" presId="urn:microsoft.com/office/officeart/2005/8/layout/radial1"/>
    <dgm:cxn modelId="{7A1231B2-1B7B-49CD-BD42-B4DF0989FDE8}" type="presParOf" srcId="{EF7314FA-F71B-4D9E-BC39-CE0FEFDC4F69}" destId="{C3B09CFF-0B74-40D2-B667-354B628D0F75}" srcOrd="5" destOrd="0" presId="urn:microsoft.com/office/officeart/2005/8/layout/radial1"/>
    <dgm:cxn modelId="{58B6A906-99B3-4D7E-949C-1C3D2028128A}" type="presParOf" srcId="{C3B09CFF-0B74-40D2-B667-354B628D0F75}" destId="{7E2F3D97-534F-4CA9-A537-EAC4305614A9}" srcOrd="0" destOrd="0" presId="urn:microsoft.com/office/officeart/2005/8/layout/radial1"/>
    <dgm:cxn modelId="{31C6EB7A-C063-4C41-A30C-15BA4D929367}" type="presParOf" srcId="{EF7314FA-F71B-4D9E-BC39-CE0FEFDC4F69}" destId="{3BE3F88E-F993-4188-B666-FF2F75859C89}" srcOrd="6" destOrd="0" presId="urn:microsoft.com/office/officeart/2005/8/layout/radial1"/>
    <dgm:cxn modelId="{D882CC4B-6B30-4C4C-8AA3-C7FA29F4036E}" type="presParOf" srcId="{EF7314FA-F71B-4D9E-BC39-CE0FEFDC4F69}" destId="{4846A092-10A9-4C81-AC86-44AAC210C581}" srcOrd="7" destOrd="0" presId="urn:microsoft.com/office/officeart/2005/8/layout/radial1"/>
    <dgm:cxn modelId="{58BCDE98-68A4-4857-B719-C4A5C4AFD044}" type="presParOf" srcId="{4846A092-10A9-4C81-AC86-44AAC210C581}" destId="{24B06ABF-B8F0-4634-8874-8AFB8C6F87EE}" srcOrd="0" destOrd="0" presId="urn:microsoft.com/office/officeart/2005/8/layout/radial1"/>
    <dgm:cxn modelId="{5196C090-3D29-484B-A1CA-DEC6905E5CA1}" type="presParOf" srcId="{EF7314FA-F71B-4D9E-BC39-CE0FEFDC4F69}" destId="{184237F1-D2D0-480E-B483-C5CF0456663F}" srcOrd="8" destOrd="0" presId="urn:microsoft.com/office/officeart/2005/8/layout/radial1"/>
    <dgm:cxn modelId="{B0FAA375-4946-44D4-B7F4-2E6CDD5232C5}" type="presParOf" srcId="{EF7314FA-F71B-4D9E-BC39-CE0FEFDC4F69}" destId="{A9638A9F-61D4-4774-A121-F3E6597071F2}" srcOrd="9" destOrd="0" presId="urn:microsoft.com/office/officeart/2005/8/layout/radial1"/>
    <dgm:cxn modelId="{F0CFBEF3-A594-475D-810D-8CEE79DA7D96}" type="presParOf" srcId="{A9638A9F-61D4-4774-A121-F3E6597071F2}" destId="{73799DAF-CC61-41D3-9285-8969F9B00280}" srcOrd="0" destOrd="0" presId="urn:microsoft.com/office/officeart/2005/8/layout/radial1"/>
    <dgm:cxn modelId="{EB4744AC-AE7A-4779-AD1B-664E7C979E55}" type="presParOf" srcId="{EF7314FA-F71B-4D9E-BC39-CE0FEFDC4F69}" destId="{55D281D2-D2E4-4A2D-8CD3-3A9AAB849B31}" srcOrd="10" destOrd="0" presId="urn:microsoft.com/office/officeart/2005/8/layout/radial1"/>
    <dgm:cxn modelId="{99120F7F-71BC-4F34-B6B8-5944C2F7280B}" type="presParOf" srcId="{EF7314FA-F71B-4D9E-BC39-CE0FEFDC4F69}" destId="{33467C77-73F8-4062-A7BC-40905394ABD8}" srcOrd="11" destOrd="0" presId="urn:microsoft.com/office/officeart/2005/8/layout/radial1"/>
    <dgm:cxn modelId="{5458E8E1-5D22-48C3-A7BB-0288F21619E9}" type="presParOf" srcId="{33467C77-73F8-4062-A7BC-40905394ABD8}" destId="{F0A61D6E-9CF4-478E-8D3E-458DEAF40507}" srcOrd="0" destOrd="0" presId="urn:microsoft.com/office/officeart/2005/8/layout/radial1"/>
    <dgm:cxn modelId="{AD12FC20-1C51-4C20-B01D-1EC918D42C71}" type="presParOf" srcId="{EF7314FA-F71B-4D9E-BC39-CE0FEFDC4F69}" destId="{55DE1F6F-3B30-4F81-B728-42DE30EF7B85}" srcOrd="12" destOrd="0" presId="urn:microsoft.com/office/officeart/2005/8/layout/radial1"/>
    <dgm:cxn modelId="{5EE35192-FF5C-4D6E-AE95-8BEF54192E07}" type="presParOf" srcId="{EF7314FA-F71B-4D9E-BC39-CE0FEFDC4F69}" destId="{018DBE45-B80F-435F-AC40-9974DD2D57FD}" srcOrd="13" destOrd="0" presId="urn:microsoft.com/office/officeart/2005/8/layout/radial1"/>
    <dgm:cxn modelId="{FE019D0C-7180-40BC-9F52-CEB9EF20F33B}" type="presParOf" srcId="{018DBE45-B80F-435F-AC40-9974DD2D57FD}" destId="{80251125-CC02-412B-84CB-EE13C40A9805}" srcOrd="0" destOrd="0" presId="urn:microsoft.com/office/officeart/2005/8/layout/radial1"/>
    <dgm:cxn modelId="{0C054FC5-9CCD-49B8-803E-6C5C1C4E7C89}" type="presParOf" srcId="{EF7314FA-F71B-4D9E-BC39-CE0FEFDC4F69}" destId="{29FA5F53-E706-41E9-B888-AB20F510B30A}"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C183A00-FF0A-43C6-A4C6-5D537CE8F6AA}"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da-DK"/>
        </a:p>
      </dgm:t>
    </dgm:pt>
    <dgm:pt modelId="{E7408063-2990-419A-A102-3319DA4BE224}">
      <dgm:prSet phldrT="[Tekst]" custT="1"/>
      <dgm:spPr/>
      <dgm:t>
        <a:bodyPr/>
        <a:lstStyle/>
        <a:p>
          <a:r>
            <a:rPr lang="da-DK" sz="1100" dirty="0" smtClean="0"/>
            <a:t>Bo er rolig når</a:t>
          </a:r>
          <a:endParaRPr lang="da-DK" sz="1100" dirty="0"/>
        </a:p>
      </dgm:t>
    </dgm:pt>
    <dgm:pt modelId="{2EAF2C00-D2BD-40AE-BCE0-4320E95A4438}" type="parTrans" cxnId="{1B46C236-BEAC-4E9C-8D85-C1F3B9EA46A8}">
      <dgm:prSet/>
      <dgm:spPr/>
      <dgm:t>
        <a:bodyPr/>
        <a:lstStyle/>
        <a:p>
          <a:endParaRPr lang="da-DK" sz="1100"/>
        </a:p>
      </dgm:t>
    </dgm:pt>
    <dgm:pt modelId="{A5AEEFF5-492A-494F-8A1E-83A534C30DF9}" type="sibTrans" cxnId="{1B46C236-BEAC-4E9C-8D85-C1F3B9EA46A8}">
      <dgm:prSet/>
      <dgm:spPr/>
      <dgm:t>
        <a:bodyPr/>
        <a:lstStyle/>
        <a:p>
          <a:endParaRPr lang="da-DK" sz="1100"/>
        </a:p>
      </dgm:t>
    </dgm:pt>
    <dgm:pt modelId="{5315C747-1D93-4748-86BE-B543BCB0095C}">
      <dgm:prSet phldrT="[Tekst]" custT="1"/>
      <dgm:spPr/>
      <dgm:t>
        <a:bodyPr/>
        <a:lstStyle/>
        <a:p>
          <a:r>
            <a:rPr lang="da-DK" sz="1100" dirty="0" smtClean="0"/>
            <a:t>Han leger med hunden</a:t>
          </a:r>
          <a:endParaRPr lang="da-DK" sz="1100" dirty="0"/>
        </a:p>
      </dgm:t>
    </dgm:pt>
    <dgm:pt modelId="{9F2D093F-E1C6-41FC-9764-9072A3233F4E}" type="parTrans" cxnId="{584169BD-760A-4904-86E8-071A907679CC}">
      <dgm:prSet custT="1"/>
      <dgm:spPr/>
      <dgm:t>
        <a:bodyPr/>
        <a:lstStyle/>
        <a:p>
          <a:endParaRPr lang="da-DK" sz="1100"/>
        </a:p>
      </dgm:t>
    </dgm:pt>
    <dgm:pt modelId="{D2334CFC-B37B-486B-8ED1-A0B0CD44A4A7}" type="sibTrans" cxnId="{584169BD-760A-4904-86E8-071A907679CC}">
      <dgm:prSet/>
      <dgm:spPr/>
      <dgm:t>
        <a:bodyPr/>
        <a:lstStyle/>
        <a:p>
          <a:endParaRPr lang="da-DK" sz="1100"/>
        </a:p>
      </dgm:t>
    </dgm:pt>
    <dgm:pt modelId="{A6D07DA1-9533-4E25-BD31-32EEEDDBA179}">
      <dgm:prSet phldrT="[Tekst]" custT="1"/>
      <dgm:spPr/>
      <dgm:t>
        <a:bodyPr/>
        <a:lstStyle/>
        <a:p>
          <a:r>
            <a:rPr lang="da-DK" sz="1100" dirty="0" smtClean="0"/>
            <a:t>Han leger med Martin</a:t>
          </a:r>
          <a:endParaRPr lang="da-DK" sz="1100" dirty="0"/>
        </a:p>
      </dgm:t>
    </dgm:pt>
    <dgm:pt modelId="{FA1CEF66-46D7-46B4-AF7B-0907790DD1C2}" type="parTrans" cxnId="{B6A1D183-8E63-410C-B115-8465292D315D}">
      <dgm:prSet custT="1"/>
      <dgm:spPr/>
      <dgm:t>
        <a:bodyPr/>
        <a:lstStyle/>
        <a:p>
          <a:endParaRPr lang="da-DK" sz="1100"/>
        </a:p>
      </dgm:t>
    </dgm:pt>
    <dgm:pt modelId="{A4FF1FDE-CED8-4F9F-9798-6A4A562A2262}" type="sibTrans" cxnId="{B6A1D183-8E63-410C-B115-8465292D315D}">
      <dgm:prSet/>
      <dgm:spPr/>
      <dgm:t>
        <a:bodyPr/>
        <a:lstStyle/>
        <a:p>
          <a:endParaRPr lang="da-DK" sz="1100"/>
        </a:p>
      </dgm:t>
    </dgm:pt>
    <dgm:pt modelId="{A63EDC1F-EC56-4D1E-AAA9-23C6CEFF43F4}">
      <dgm:prSet phldrT="[Tekst]" custT="1"/>
      <dgm:spPr/>
      <dgm:t>
        <a:bodyPr/>
        <a:lstStyle/>
        <a:p>
          <a:r>
            <a:rPr lang="da-DK" sz="1100" dirty="0" smtClean="0"/>
            <a:t>Mor er på besøg i plejefamilien</a:t>
          </a:r>
          <a:endParaRPr lang="da-DK" sz="1100" dirty="0"/>
        </a:p>
      </dgm:t>
    </dgm:pt>
    <dgm:pt modelId="{94E23514-B44E-479D-817C-66C3831780C8}" type="parTrans" cxnId="{F5AA8237-7918-45B3-8327-5E1EC17B3B76}">
      <dgm:prSet custT="1"/>
      <dgm:spPr/>
      <dgm:t>
        <a:bodyPr/>
        <a:lstStyle/>
        <a:p>
          <a:endParaRPr lang="da-DK" sz="1100"/>
        </a:p>
      </dgm:t>
    </dgm:pt>
    <dgm:pt modelId="{98D3F10A-8FA7-4D08-8930-C7C8A4555411}" type="sibTrans" cxnId="{F5AA8237-7918-45B3-8327-5E1EC17B3B76}">
      <dgm:prSet/>
      <dgm:spPr/>
      <dgm:t>
        <a:bodyPr/>
        <a:lstStyle/>
        <a:p>
          <a:endParaRPr lang="da-DK" sz="1100"/>
        </a:p>
      </dgm:t>
    </dgm:pt>
    <dgm:pt modelId="{65D18659-6630-4177-B4E8-4DA85AEF9041}">
      <dgm:prSet phldrT="[Tekst]" custT="1"/>
      <dgm:spPr/>
      <dgm:t>
        <a:bodyPr/>
        <a:lstStyle/>
        <a:p>
          <a:r>
            <a:rPr lang="da-DK" sz="1100" dirty="0" smtClean="0"/>
            <a:t>Bo mener han er sej</a:t>
          </a:r>
          <a:endParaRPr lang="da-DK" sz="1100" dirty="0"/>
        </a:p>
      </dgm:t>
    </dgm:pt>
    <dgm:pt modelId="{94FAD745-65CD-4B5E-B153-471C37E94B1D}" type="parTrans" cxnId="{8332E8C8-A557-45F3-A917-254E8356C1A9}">
      <dgm:prSet custT="1"/>
      <dgm:spPr/>
      <dgm:t>
        <a:bodyPr/>
        <a:lstStyle/>
        <a:p>
          <a:endParaRPr lang="da-DK" sz="1100"/>
        </a:p>
      </dgm:t>
    </dgm:pt>
    <dgm:pt modelId="{DF112B79-5B8C-41FC-8344-3746585BAB9D}" type="sibTrans" cxnId="{8332E8C8-A557-45F3-A917-254E8356C1A9}">
      <dgm:prSet/>
      <dgm:spPr/>
      <dgm:t>
        <a:bodyPr/>
        <a:lstStyle/>
        <a:p>
          <a:endParaRPr lang="da-DK" sz="1100"/>
        </a:p>
      </dgm:t>
    </dgm:pt>
    <dgm:pt modelId="{E9A379F7-1606-4E7E-8C2E-0A4D8AADEA33}">
      <dgm:prSet phldrT="[Tekst]" custT="1"/>
      <dgm:spPr/>
      <dgm:t>
        <a:bodyPr/>
        <a:lstStyle/>
        <a:p>
          <a:r>
            <a:rPr lang="da-DK" sz="1100" dirty="0" smtClean="0"/>
            <a:t>Han er forberedt på det, der skal ske</a:t>
          </a:r>
          <a:endParaRPr lang="da-DK" sz="1100" dirty="0"/>
        </a:p>
      </dgm:t>
    </dgm:pt>
    <dgm:pt modelId="{428B72CB-E28B-4DDB-9ABE-35A88B90A6B8}" type="parTrans" cxnId="{2EE63A0E-57B5-4259-8EBB-E33AC849BA42}">
      <dgm:prSet custT="1"/>
      <dgm:spPr/>
      <dgm:t>
        <a:bodyPr/>
        <a:lstStyle/>
        <a:p>
          <a:endParaRPr lang="da-DK" sz="1100"/>
        </a:p>
      </dgm:t>
    </dgm:pt>
    <dgm:pt modelId="{22318D10-7401-4BD5-80FD-17419862E628}" type="sibTrans" cxnId="{2EE63A0E-57B5-4259-8EBB-E33AC849BA42}">
      <dgm:prSet/>
      <dgm:spPr/>
      <dgm:t>
        <a:bodyPr/>
        <a:lstStyle/>
        <a:p>
          <a:endParaRPr lang="da-DK" sz="1100"/>
        </a:p>
      </dgm:t>
    </dgm:pt>
    <dgm:pt modelId="{8270640A-2CC7-4EE1-A45A-4697D7C6A761}">
      <dgm:prSet phldrT="[Tekst]" custT="1"/>
      <dgm:spPr/>
      <dgm:t>
        <a:bodyPr/>
        <a:lstStyle/>
        <a:p>
          <a:r>
            <a:rPr lang="da-DK" sz="1100" dirty="0" smtClean="0"/>
            <a:t>Plejefar er i godt humør</a:t>
          </a:r>
          <a:endParaRPr lang="da-DK" sz="1100" dirty="0"/>
        </a:p>
      </dgm:t>
    </dgm:pt>
    <dgm:pt modelId="{D1D4081B-73D4-4BF5-AD90-0ECE936B2100}" type="parTrans" cxnId="{5030B7F7-4658-4511-B554-6C8956484003}">
      <dgm:prSet custT="1"/>
      <dgm:spPr/>
      <dgm:t>
        <a:bodyPr/>
        <a:lstStyle/>
        <a:p>
          <a:endParaRPr lang="da-DK" sz="1100"/>
        </a:p>
      </dgm:t>
    </dgm:pt>
    <dgm:pt modelId="{EEDC930B-F129-4657-9287-932AA39C3684}" type="sibTrans" cxnId="{5030B7F7-4658-4511-B554-6C8956484003}">
      <dgm:prSet/>
      <dgm:spPr/>
      <dgm:t>
        <a:bodyPr/>
        <a:lstStyle/>
        <a:p>
          <a:endParaRPr lang="da-DK" sz="1100"/>
        </a:p>
      </dgm:t>
    </dgm:pt>
    <dgm:pt modelId="{EF7314FA-F71B-4D9E-BC39-CE0FEFDC4F69}" type="pres">
      <dgm:prSet presAssocID="{3C183A00-FF0A-43C6-A4C6-5D537CE8F6AA}" presName="cycle" presStyleCnt="0">
        <dgm:presLayoutVars>
          <dgm:chMax val="1"/>
          <dgm:dir/>
          <dgm:animLvl val="ctr"/>
          <dgm:resizeHandles val="exact"/>
        </dgm:presLayoutVars>
      </dgm:prSet>
      <dgm:spPr/>
      <dgm:t>
        <a:bodyPr/>
        <a:lstStyle/>
        <a:p>
          <a:endParaRPr lang="da-DK"/>
        </a:p>
      </dgm:t>
    </dgm:pt>
    <dgm:pt modelId="{241FF9DB-27D4-4255-93B4-D340C237917F}" type="pres">
      <dgm:prSet presAssocID="{E7408063-2990-419A-A102-3319DA4BE224}" presName="centerShape" presStyleLbl="node0" presStyleIdx="0" presStyleCnt="1"/>
      <dgm:spPr/>
      <dgm:t>
        <a:bodyPr/>
        <a:lstStyle/>
        <a:p>
          <a:endParaRPr lang="da-DK"/>
        </a:p>
      </dgm:t>
    </dgm:pt>
    <dgm:pt modelId="{ED0EEC4C-D54C-4713-823D-CC9422D1BBD8}" type="pres">
      <dgm:prSet presAssocID="{9F2D093F-E1C6-41FC-9764-9072A3233F4E}" presName="Name9" presStyleLbl="parChTrans1D2" presStyleIdx="0" presStyleCnt="6"/>
      <dgm:spPr/>
      <dgm:t>
        <a:bodyPr/>
        <a:lstStyle/>
        <a:p>
          <a:endParaRPr lang="da-DK"/>
        </a:p>
      </dgm:t>
    </dgm:pt>
    <dgm:pt modelId="{DD643895-BD5F-41D7-9DDB-DBDFC42FF0D8}" type="pres">
      <dgm:prSet presAssocID="{9F2D093F-E1C6-41FC-9764-9072A3233F4E}" presName="connTx" presStyleLbl="parChTrans1D2" presStyleIdx="0" presStyleCnt="6"/>
      <dgm:spPr/>
      <dgm:t>
        <a:bodyPr/>
        <a:lstStyle/>
        <a:p>
          <a:endParaRPr lang="da-DK"/>
        </a:p>
      </dgm:t>
    </dgm:pt>
    <dgm:pt modelId="{41CDFEB5-B3AF-42B3-A035-1ECDBF16AFF7}" type="pres">
      <dgm:prSet presAssocID="{5315C747-1D93-4748-86BE-B543BCB0095C}" presName="node" presStyleLbl="node1" presStyleIdx="0" presStyleCnt="6">
        <dgm:presLayoutVars>
          <dgm:bulletEnabled val="1"/>
        </dgm:presLayoutVars>
      </dgm:prSet>
      <dgm:spPr/>
      <dgm:t>
        <a:bodyPr/>
        <a:lstStyle/>
        <a:p>
          <a:endParaRPr lang="da-DK"/>
        </a:p>
      </dgm:t>
    </dgm:pt>
    <dgm:pt modelId="{3FE09EBE-AB24-4526-89AC-5A44EB34FDCC}" type="pres">
      <dgm:prSet presAssocID="{FA1CEF66-46D7-46B4-AF7B-0907790DD1C2}" presName="Name9" presStyleLbl="parChTrans1D2" presStyleIdx="1" presStyleCnt="6"/>
      <dgm:spPr/>
      <dgm:t>
        <a:bodyPr/>
        <a:lstStyle/>
        <a:p>
          <a:endParaRPr lang="da-DK"/>
        </a:p>
      </dgm:t>
    </dgm:pt>
    <dgm:pt modelId="{DA382549-39A6-4A2E-B591-BF4F2A78B75F}" type="pres">
      <dgm:prSet presAssocID="{FA1CEF66-46D7-46B4-AF7B-0907790DD1C2}" presName="connTx" presStyleLbl="parChTrans1D2" presStyleIdx="1" presStyleCnt="6"/>
      <dgm:spPr/>
      <dgm:t>
        <a:bodyPr/>
        <a:lstStyle/>
        <a:p>
          <a:endParaRPr lang="da-DK"/>
        </a:p>
      </dgm:t>
    </dgm:pt>
    <dgm:pt modelId="{3A75F706-9F8D-4099-B9EF-43BB41480A5A}" type="pres">
      <dgm:prSet presAssocID="{A6D07DA1-9533-4E25-BD31-32EEEDDBA179}" presName="node" presStyleLbl="node1" presStyleIdx="1" presStyleCnt="6">
        <dgm:presLayoutVars>
          <dgm:bulletEnabled val="1"/>
        </dgm:presLayoutVars>
      </dgm:prSet>
      <dgm:spPr/>
      <dgm:t>
        <a:bodyPr/>
        <a:lstStyle/>
        <a:p>
          <a:endParaRPr lang="da-DK"/>
        </a:p>
      </dgm:t>
    </dgm:pt>
    <dgm:pt modelId="{C3B09CFF-0B74-40D2-B667-354B628D0F75}" type="pres">
      <dgm:prSet presAssocID="{94E23514-B44E-479D-817C-66C3831780C8}" presName="Name9" presStyleLbl="parChTrans1D2" presStyleIdx="2" presStyleCnt="6"/>
      <dgm:spPr/>
      <dgm:t>
        <a:bodyPr/>
        <a:lstStyle/>
        <a:p>
          <a:endParaRPr lang="da-DK"/>
        </a:p>
      </dgm:t>
    </dgm:pt>
    <dgm:pt modelId="{7E2F3D97-534F-4CA9-A537-EAC4305614A9}" type="pres">
      <dgm:prSet presAssocID="{94E23514-B44E-479D-817C-66C3831780C8}" presName="connTx" presStyleLbl="parChTrans1D2" presStyleIdx="2" presStyleCnt="6"/>
      <dgm:spPr/>
      <dgm:t>
        <a:bodyPr/>
        <a:lstStyle/>
        <a:p>
          <a:endParaRPr lang="da-DK"/>
        </a:p>
      </dgm:t>
    </dgm:pt>
    <dgm:pt modelId="{3BE3F88E-F993-4188-B666-FF2F75859C89}" type="pres">
      <dgm:prSet presAssocID="{A63EDC1F-EC56-4D1E-AAA9-23C6CEFF43F4}" presName="node" presStyleLbl="node1" presStyleIdx="2" presStyleCnt="6">
        <dgm:presLayoutVars>
          <dgm:bulletEnabled val="1"/>
        </dgm:presLayoutVars>
      </dgm:prSet>
      <dgm:spPr/>
      <dgm:t>
        <a:bodyPr/>
        <a:lstStyle/>
        <a:p>
          <a:endParaRPr lang="da-DK"/>
        </a:p>
      </dgm:t>
    </dgm:pt>
    <dgm:pt modelId="{4846A092-10A9-4C81-AC86-44AAC210C581}" type="pres">
      <dgm:prSet presAssocID="{94FAD745-65CD-4B5E-B153-471C37E94B1D}" presName="Name9" presStyleLbl="parChTrans1D2" presStyleIdx="3" presStyleCnt="6"/>
      <dgm:spPr/>
      <dgm:t>
        <a:bodyPr/>
        <a:lstStyle/>
        <a:p>
          <a:endParaRPr lang="da-DK"/>
        </a:p>
      </dgm:t>
    </dgm:pt>
    <dgm:pt modelId="{24B06ABF-B8F0-4634-8874-8AFB8C6F87EE}" type="pres">
      <dgm:prSet presAssocID="{94FAD745-65CD-4B5E-B153-471C37E94B1D}" presName="connTx" presStyleLbl="parChTrans1D2" presStyleIdx="3" presStyleCnt="6"/>
      <dgm:spPr/>
      <dgm:t>
        <a:bodyPr/>
        <a:lstStyle/>
        <a:p>
          <a:endParaRPr lang="da-DK"/>
        </a:p>
      </dgm:t>
    </dgm:pt>
    <dgm:pt modelId="{184237F1-D2D0-480E-B483-C5CF0456663F}" type="pres">
      <dgm:prSet presAssocID="{65D18659-6630-4177-B4E8-4DA85AEF9041}" presName="node" presStyleLbl="node1" presStyleIdx="3" presStyleCnt="6">
        <dgm:presLayoutVars>
          <dgm:bulletEnabled val="1"/>
        </dgm:presLayoutVars>
      </dgm:prSet>
      <dgm:spPr/>
      <dgm:t>
        <a:bodyPr/>
        <a:lstStyle/>
        <a:p>
          <a:endParaRPr lang="da-DK"/>
        </a:p>
      </dgm:t>
    </dgm:pt>
    <dgm:pt modelId="{A9638A9F-61D4-4774-A121-F3E6597071F2}" type="pres">
      <dgm:prSet presAssocID="{428B72CB-E28B-4DDB-9ABE-35A88B90A6B8}" presName="Name9" presStyleLbl="parChTrans1D2" presStyleIdx="4" presStyleCnt="6"/>
      <dgm:spPr/>
      <dgm:t>
        <a:bodyPr/>
        <a:lstStyle/>
        <a:p>
          <a:endParaRPr lang="da-DK"/>
        </a:p>
      </dgm:t>
    </dgm:pt>
    <dgm:pt modelId="{73799DAF-CC61-41D3-9285-8969F9B00280}" type="pres">
      <dgm:prSet presAssocID="{428B72CB-E28B-4DDB-9ABE-35A88B90A6B8}" presName="connTx" presStyleLbl="parChTrans1D2" presStyleIdx="4" presStyleCnt="6"/>
      <dgm:spPr/>
      <dgm:t>
        <a:bodyPr/>
        <a:lstStyle/>
        <a:p>
          <a:endParaRPr lang="da-DK"/>
        </a:p>
      </dgm:t>
    </dgm:pt>
    <dgm:pt modelId="{55D281D2-D2E4-4A2D-8CD3-3A9AAB849B31}" type="pres">
      <dgm:prSet presAssocID="{E9A379F7-1606-4E7E-8C2E-0A4D8AADEA33}" presName="node" presStyleLbl="node1" presStyleIdx="4" presStyleCnt="6">
        <dgm:presLayoutVars>
          <dgm:bulletEnabled val="1"/>
        </dgm:presLayoutVars>
      </dgm:prSet>
      <dgm:spPr/>
      <dgm:t>
        <a:bodyPr/>
        <a:lstStyle/>
        <a:p>
          <a:endParaRPr lang="da-DK"/>
        </a:p>
      </dgm:t>
    </dgm:pt>
    <dgm:pt modelId="{33467C77-73F8-4062-A7BC-40905394ABD8}" type="pres">
      <dgm:prSet presAssocID="{D1D4081B-73D4-4BF5-AD90-0ECE936B2100}" presName="Name9" presStyleLbl="parChTrans1D2" presStyleIdx="5" presStyleCnt="6"/>
      <dgm:spPr/>
      <dgm:t>
        <a:bodyPr/>
        <a:lstStyle/>
        <a:p>
          <a:endParaRPr lang="da-DK"/>
        </a:p>
      </dgm:t>
    </dgm:pt>
    <dgm:pt modelId="{F0A61D6E-9CF4-478E-8D3E-458DEAF40507}" type="pres">
      <dgm:prSet presAssocID="{D1D4081B-73D4-4BF5-AD90-0ECE936B2100}" presName="connTx" presStyleLbl="parChTrans1D2" presStyleIdx="5" presStyleCnt="6"/>
      <dgm:spPr/>
      <dgm:t>
        <a:bodyPr/>
        <a:lstStyle/>
        <a:p>
          <a:endParaRPr lang="da-DK"/>
        </a:p>
      </dgm:t>
    </dgm:pt>
    <dgm:pt modelId="{55DE1F6F-3B30-4F81-B728-42DE30EF7B85}" type="pres">
      <dgm:prSet presAssocID="{8270640A-2CC7-4EE1-A45A-4697D7C6A761}" presName="node" presStyleLbl="node1" presStyleIdx="5" presStyleCnt="6">
        <dgm:presLayoutVars>
          <dgm:bulletEnabled val="1"/>
        </dgm:presLayoutVars>
      </dgm:prSet>
      <dgm:spPr/>
      <dgm:t>
        <a:bodyPr/>
        <a:lstStyle/>
        <a:p>
          <a:endParaRPr lang="da-DK"/>
        </a:p>
      </dgm:t>
    </dgm:pt>
  </dgm:ptLst>
  <dgm:cxnLst>
    <dgm:cxn modelId="{2EE93A67-C4C9-4F8C-9083-0D7AEF562888}" type="presOf" srcId="{428B72CB-E28B-4DDB-9ABE-35A88B90A6B8}" destId="{A9638A9F-61D4-4774-A121-F3E6597071F2}" srcOrd="0" destOrd="0" presId="urn:microsoft.com/office/officeart/2005/8/layout/radial1"/>
    <dgm:cxn modelId="{823D3DEA-5FAD-4A97-BC3C-228B86D7E1C9}" type="presOf" srcId="{94FAD745-65CD-4B5E-B153-471C37E94B1D}" destId="{24B06ABF-B8F0-4634-8874-8AFB8C6F87EE}" srcOrd="1" destOrd="0" presId="urn:microsoft.com/office/officeart/2005/8/layout/radial1"/>
    <dgm:cxn modelId="{49932FC5-57BB-4E26-844E-B6E93B488E7D}" type="presOf" srcId="{94E23514-B44E-479D-817C-66C3831780C8}" destId="{C3B09CFF-0B74-40D2-B667-354B628D0F75}" srcOrd="0" destOrd="0" presId="urn:microsoft.com/office/officeart/2005/8/layout/radial1"/>
    <dgm:cxn modelId="{D3B2EC5C-455D-45F4-A6E6-6B84956183A8}" type="presOf" srcId="{9F2D093F-E1C6-41FC-9764-9072A3233F4E}" destId="{DD643895-BD5F-41D7-9DDB-DBDFC42FF0D8}" srcOrd="1" destOrd="0" presId="urn:microsoft.com/office/officeart/2005/8/layout/radial1"/>
    <dgm:cxn modelId="{C990E293-301E-48C9-8647-B35E00E93377}" type="presOf" srcId="{5315C747-1D93-4748-86BE-B543BCB0095C}" destId="{41CDFEB5-B3AF-42B3-A035-1ECDBF16AFF7}" srcOrd="0" destOrd="0" presId="urn:microsoft.com/office/officeart/2005/8/layout/radial1"/>
    <dgm:cxn modelId="{1B46C236-BEAC-4E9C-8D85-C1F3B9EA46A8}" srcId="{3C183A00-FF0A-43C6-A4C6-5D537CE8F6AA}" destId="{E7408063-2990-419A-A102-3319DA4BE224}" srcOrd="0" destOrd="0" parTransId="{2EAF2C00-D2BD-40AE-BCE0-4320E95A4438}" sibTransId="{A5AEEFF5-492A-494F-8A1E-83A534C30DF9}"/>
    <dgm:cxn modelId="{16B9AE11-DD8C-4B93-BDA2-1DE4C6CDA703}" type="presOf" srcId="{94FAD745-65CD-4B5E-B153-471C37E94B1D}" destId="{4846A092-10A9-4C81-AC86-44AAC210C581}" srcOrd="0" destOrd="0" presId="urn:microsoft.com/office/officeart/2005/8/layout/radial1"/>
    <dgm:cxn modelId="{FA027984-D747-462E-8A7C-A72956AE443E}" type="presOf" srcId="{94E23514-B44E-479D-817C-66C3831780C8}" destId="{7E2F3D97-534F-4CA9-A537-EAC4305614A9}" srcOrd="1" destOrd="0" presId="urn:microsoft.com/office/officeart/2005/8/layout/radial1"/>
    <dgm:cxn modelId="{8332E8C8-A557-45F3-A917-254E8356C1A9}" srcId="{E7408063-2990-419A-A102-3319DA4BE224}" destId="{65D18659-6630-4177-B4E8-4DA85AEF9041}" srcOrd="3" destOrd="0" parTransId="{94FAD745-65CD-4B5E-B153-471C37E94B1D}" sibTransId="{DF112B79-5B8C-41FC-8344-3746585BAB9D}"/>
    <dgm:cxn modelId="{90C35C46-BE03-42D1-8A1A-C407B5634847}" type="presOf" srcId="{FA1CEF66-46D7-46B4-AF7B-0907790DD1C2}" destId="{DA382549-39A6-4A2E-B591-BF4F2A78B75F}" srcOrd="1" destOrd="0" presId="urn:microsoft.com/office/officeart/2005/8/layout/radial1"/>
    <dgm:cxn modelId="{7C593B81-74AF-4D6C-AF9C-B7797DA1864C}" type="presOf" srcId="{D1D4081B-73D4-4BF5-AD90-0ECE936B2100}" destId="{F0A61D6E-9CF4-478E-8D3E-458DEAF40507}" srcOrd="1" destOrd="0" presId="urn:microsoft.com/office/officeart/2005/8/layout/radial1"/>
    <dgm:cxn modelId="{BBA9A1E3-BB2C-4122-9F31-2BFE92ACBB05}" type="presOf" srcId="{D1D4081B-73D4-4BF5-AD90-0ECE936B2100}" destId="{33467C77-73F8-4062-A7BC-40905394ABD8}" srcOrd="0" destOrd="0" presId="urn:microsoft.com/office/officeart/2005/8/layout/radial1"/>
    <dgm:cxn modelId="{2EE63A0E-57B5-4259-8EBB-E33AC849BA42}" srcId="{E7408063-2990-419A-A102-3319DA4BE224}" destId="{E9A379F7-1606-4E7E-8C2E-0A4D8AADEA33}" srcOrd="4" destOrd="0" parTransId="{428B72CB-E28B-4DDB-9ABE-35A88B90A6B8}" sibTransId="{22318D10-7401-4BD5-80FD-17419862E628}"/>
    <dgm:cxn modelId="{C4DB1C19-9C77-44B8-9413-34CF1CEE9DBE}" type="presOf" srcId="{3C183A00-FF0A-43C6-A4C6-5D537CE8F6AA}" destId="{EF7314FA-F71B-4D9E-BC39-CE0FEFDC4F69}" srcOrd="0" destOrd="0" presId="urn:microsoft.com/office/officeart/2005/8/layout/radial1"/>
    <dgm:cxn modelId="{5030B7F7-4658-4511-B554-6C8956484003}" srcId="{E7408063-2990-419A-A102-3319DA4BE224}" destId="{8270640A-2CC7-4EE1-A45A-4697D7C6A761}" srcOrd="5" destOrd="0" parTransId="{D1D4081B-73D4-4BF5-AD90-0ECE936B2100}" sibTransId="{EEDC930B-F129-4657-9287-932AA39C3684}"/>
    <dgm:cxn modelId="{25AE2842-0F75-469D-BF46-4F44D5748975}" type="presOf" srcId="{8270640A-2CC7-4EE1-A45A-4697D7C6A761}" destId="{55DE1F6F-3B30-4F81-B728-42DE30EF7B85}" srcOrd="0" destOrd="0" presId="urn:microsoft.com/office/officeart/2005/8/layout/radial1"/>
    <dgm:cxn modelId="{1D6B2F06-A83B-46F4-ADBC-9206559DE279}" type="presOf" srcId="{65D18659-6630-4177-B4E8-4DA85AEF9041}" destId="{184237F1-D2D0-480E-B483-C5CF0456663F}" srcOrd="0" destOrd="0" presId="urn:microsoft.com/office/officeart/2005/8/layout/radial1"/>
    <dgm:cxn modelId="{278AFFBC-645E-45BF-92C4-84CF999D67FA}" type="presOf" srcId="{A6D07DA1-9533-4E25-BD31-32EEEDDBA179}" destId="{3A75F706-9F8D-4099-B9EF-43BB41480A5A}" srcOrd="0" destOrd="0" presId="urn:microsoft.com/office/officeart/2005/8/layout/radial1"/>
    <dgm:cxn modelId="{F5AA8237-7918-45B3-8327-5E1EC17B3B76}" srcId="{E7408063-2990-419A-A102-3319DA4BE224}" destId="{A63EDC1F-EC56-4D1E-AAA9-23C6CEFF43F4}" srcOrd="2" destOrd="0" parTransId="{94E23514-B44E-479D-817C-66C3831780C8}" sibTransId="{98D3F10A-8FA7-4D08-8930-C7C8A4555411}"/>
    <dgm:cxn modelId="{73D7796C-E837-44B1-8B45-D60693981D14}" type="presOf" srcId="{E9A379F7-1606-4E7E-8C2E-0A4D8AADEA33}" destId="{55D281D2-D2E4-4A2D-8CD3-3A9AAB849B31}" srcOrd="0" destOrd="0" presId="urn:microsoft.com/office/officeart/2005/8/layout/radial1"/>
    <dgm:cxn modelId="{8A980107-A485-4554-87B8-1647A70740D9}" type="presOf" srcId="{FA1CEF66-46D7-46B4-AF7B-0907790DD1C2}" destId="{3FE09EBE-AB24-4526-89AC-5A44EB34FDCC}" srcOrd="0" destOrd="0" presId="urn:microsoft.com/office/officeart/2005/8/layout/radial1"/>
    <dgm:cxn modelId="{940E1269-7722-4142-9C3C-CE5549E4BC36}" type="presOf" srcId="{428B72CB-E28B-4DDB-9ABE-35A88B90A6B8}" destId="{73799DAF-CC61-41D3-9285-8969F9B00280}" srcOrd="1" destOrd="0" presId="urn:microsoft.com/office/officeart/2005/8/layout/radial1"/>
    <dgm:cxn modelId="{584169BD-760A-4904-86E8-071A907679CC}" srcId="{E7408063-2990-419A-A102-3319DA4BE224}" destId="{5315C747-1D93-4748-86BE-B543BCB0095C}" srcOrd="0" destOrd="0" parTransId="{9F2D093F-E1C6-41FC-9764-9072A3233F4E}" sibTransId="{D2334CFC-B37B-486B-8ED1-A0B0CD44A4A7}"/>
    <dgm:cxn modelId="{B6A1D183-8E63-410C-B115-8465292D315D}" srcId="{E7408063-2990-419A-A102-3319DA4BE224}" destId="{A6D07DA1-9533-4E25-BD31-32EEEDDBA179}" srcOrd="1" destOrd="0" parTransId="{FA1CEF66-46D7-46B4-AF7B-0907790DD1C2}" sibTransId="{A4FF1FDE-CED8-4F9F-9798-6A4A562A2262}"/>
    <dgm:cxn modelId="{E31D9C36-5726-4EDE-BBEF-8840C260587B}" type="presOf" srcId="{E7408063-2990-419A-A102-3319DA4BE224}" destId="{241FF9DB-27D4-4255-93B4-D340C237917F}" srcOrd="0" destOrd="0" presId="urn:microsoft.com/office/officeart/2005/8/layout/radial1"/>
    <dgm:cxn modelId="{DB776391-DF32-4BB7-B089-FD98DA50A756}" type="presOf" srcId="{A63EDC1F-EC56-4D1E-AAA9-23C6CEFF43F4}" destId="{3BE3F88E-F993-4188-B666-FF2F75859C89}" srcOrd="0" destOrd="0" presId="urn:microsoft.com/office/officeart/2005/8/layout/radial1"/>
    <dgm:cxn modelId="{57EA058B-E3FF-4765-86F5-D3C101B2CB37}" type="presOf" srcId="{9F2D093F-E1C6-41FC-9764-9072A3233F4E}" destId="{ED0EEC4C-D54C-4713-823D-CC9422D1BBD8}" srcOrd="0" destOrd="0" presId="urn:microsoft.com/office/officeart/2005/8/layout/radial1"/>
    <dgm:cxn modelId="{89142090-AF8F-4EA0-BD36-C54A59B5BD27}" type="presParOf" srcId="{EF7314FA-F71B-4D9E-BC39-CE0FEFDC4F69}" destId="{241FF9DB-27D4-4255-93B4-D340C237917F}" srcOrd="0" destOrd="0" presId="urn:microsoft.com/office/officeart/2005/8/layout/radial1"/>
    <dgm:cxn modelId="{4228D4F8-343C-4D4A-A721-C799DA0D3E86}" type="presParOf" srcId="{EF7314FA-F71B-4D9E-BC39-CE0FEFDC4F69}" destId="{ED0EEC4C-D54C-4713-823D-CC9422D1BBD8}" srcOrd="1" destOrd="0" presId="urn:microsoft.com/office/officeart/2005/8/layout/radial1"/>
    <dgm:cxn modelId="{8ED5D0D4-A196-437D-9309-9F755E107B0A}" type="presParOf" srcId="{ED0EEC4C-D54C-4713-823D-CC9422D1BBD8}" destId="{DD643895-BD5F-41D7-9DDB-DBDFC42FF0D8}" srcOrd="0" destOrd="0" presId="urn:microsoft.com/office/officeart/2005/8/layout/radial1"/>
    <dgm:cxn modelId="{AD13E024-F305-4E51-B250-38B1A846176D}" type="presParOf" srcId="{EF7314FA-F71B-4D9E-BC39-CE0FEFDC4F69}" destId="{41CDFEB5-B3AF-42B3-A035-1ECDBF16AFF7}" srcOrd="2" destOrd="0" presId="urn:microsoft.com/office/officeart/2005/8/layout/radial1"/>
    <dgm:cxn modelId="{77817C09-7327-47A9-8B41-E7305D558380}" type="presParOf" srcId="{EF7314FA-F71B-4D9E-BC39-CE0FEFDC4F69}" destId="{3FE09EBE-AB24-4526-89AC-5A44EB34FDCC}" srcOrd="3" destOrd="0" presId="urn:microsoft.com/office/officeart/2005/8/layout/radial1"/>
    <dgm:cxn modelId="{33F6C918-F52F-4673-878F-467EFE2ACE2E}" type="presParOf" srcId="{3FE09EBE-AB24-4526-89AC-5A44EB34FDCC}" destId="{DA382549-39A6-4A2E-B591-BF4F2A78B75F}" srcOrd="0" destOrd="0" presId="urn:microsoft.com/office/officeart/2005/8/layout/radial1"/>
    <dgm:cxn modelId="{2B71D5A6-A80C-4474-892D-1145622210A7}" type="presParOf" srcId="{EF7314FA-F71B-4D9E-BC39-CE0FEFDC4F69}" destId="{3A75F706-9F8D-4099-B9EF-43BB41480A5A}" srcOrd="4" destOrd="0" presId="urn:microsoft.com/office/officeart/2005/8/layout/radial1"/>
    <dgm:cxn modelId="{054970CF-4DF7-4D73-AFF3-1F40186C0AC1}" type="presParOf" srcId="{EF7314FA-F71B-4D9E-BC39-CE0FEFDC4F69}" destId="{C3B09CFF-0B74-40D2-B667-354B628D0F75}" srcOrd="5" destOrd="0" presId="urn:microsoft.com/office/officeart/2005/8/layout/radial1"/>
    <dgm:cxn modelId="{B2B1C147-76CD-4BA0-85B3-5694A9222C85}" type="presParOf" srcId="{C3B09CFF-0B74-40D2-B667-354B628D0F75}" destId="{7E2F3D97-534F-4CA9-A537-EAC4305614A9}" srcOrd="0" destOrd="0" presId="urn:microsoft.com/office/officeart/2005/8/layout/radial1"/>
    <dgm:cxn modelId="{F432F901-723D-4DDA-85C5-010F37A92632}" type="presParOf" srcId="{EF7314FA-F71B-4D9E-BC39-CE0FEFDC4F69}" destId="{3BE3F88E-F993-4188-B666-FF2F75859C89}" srcOrd="6" destOrd="0" presId="urn:microsoft.com/office/officeart/2005/8/layout/radial1"/>
    <dgm:cxn modelId="{44444B05-191C-45A1-9352-96F1D6CC6F59}" type="presParOf" srcId="{EF7314FA-F71B-4D9E-BC39-CE0FEFDC4F69}" destId="{4846A092-10A9-4C81-AC86-44AAC210C581}" srcOrd="7" destOrd="0" presId="urn:microsoft.com/office/officeart/2005/8/layout/radial1"/>
    <dgm:cxn modelId="{16AB5DDA-48B4-4120-B6CE-30538CB6EC72}" type="presParOf" srcId="{4846A092-10A9-4C81-AC86-44AAC210C581}" destId="{24B06ABF-B8F0-4634-8874-8AFB8C6F87EE}" srcOrd="0" destOrd="0" presId="urn:microsoft.com/office/officeart/2005/8/layout/radial1"/>
    <dgm:cxn modelId="{DBBD7C5B-3FE9-42B4-90A9-DF411BF29CA1}" type="presParOf" srcId="{EF7314FA-F71B-4D9E-BC39-CE0FEFDC4F69}" destId="{184237F1-D2D0-480E-B483-C5CF0456663F}" srcOrd="8" destOrd="0" presId="urn:microsoft.com/office/officeart/2005/8/layout/radial1"/>
    <dgm:cxn modelId="{C26EBD89-3F09-4DE0-88A5-A824CA1C4722}" type="presParOf" srcId="{EF7314FA-F71B-4D9E-BC39-CE0FEFDC4F69}" destId="{A9638A9F-61D4-4774-A121-F3E6597071F2}" srcOrd="9" destOrd="0" presId="urn:microsoft.com/office/officeart/2005/8/layout/radial1"/>
    <dgm:cxn modelId="{A7F87E0B-FBA8-491E-B761-EA10C4023E58}" type="presParOf" srcId="{A9638A9F-61D4-4774-A121-F3E6597071F2}" destId="{73799DAF-CC61-41D3-9285-8969F9B00280}" srcOrd="0" destOrd="0" presId="urn:microsoft.com/office/officeart/2005/8/layout/radial1"/>
    <dgm:cxn modelId="{BF6FEDEE-743C-4761-BF51-CC87F78608EA}" type="presParOf" srcId="{EF7314FA-F71B-4D9E-BC39-CE0FEFDC4F69}" destId="{55D281D2-D2E4-4A2D-8CD3-3A9AAB849B31}" srcOrd="10" destOrd="0" presId="urn:microsoft.com/office/officeart/2005/8/layout/radial1"/>
    <dgm:cxn modelId="{554ACB0C-CCD1-4ACB-BD35-732185EB43A6}" type="presParOf" srcId="{EF7314FA-F71B-4D9E-BC39-CE0FEFDC4F69}" destId="{33467C77-73F8-4062-A7BC-40905394ABD8}" srcOrd="11" destOrd="0" presId="urn:microsoft.com/office/officeart/2005/8/layout/radial1"/>
    <dgm:cxn modelId="{29AB0241-5A45-47A5-A8ED-1E9B11949854}" type="presParOf" srcId="{33467C77-73F8-4062-A7BC-40905394ABD8}" destId="{F0A61D6E-9CF4-478E-8D3E-458DEAF40507}" srcOrd="0" destOrd="0" presId="urn:microsoft.com/office/officeart/2005/8/layout/radial1"/>
    <dgm:cxn modelId="{9019F16E-CBCD-4D91-B368-CC6DCE88AA9F}" type="presParOf" srcId="{EF7314FA-F71B-4D9E-BC39-CE0FEFDC4F69}" destId="{55DE1F6F-3B30-4F81-B728-42DE30EF7B85}"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C183A00-FF0A-43C6-A4C6-5D537CE8F6AA}" type="doc">
      <dgm:prSet loTypeId="urn:microsoft.com/office/officeart/2005/8/layout/radial1" loCatId="cycle" qsTypeId="urn:microsoft.com/office/officeart/2005/8/quickstyle/simple3" qsCatId="simple" csTypeId="urn:microsoft.com/office/officeart/2005/8/colors/accent1_2" csCatId="accent1" phldr="1"/>
      <dgm:spPr/>
      <dgm:t>
        <a:bodyPr/>
        <a:lstStyle/>
        <a:p>
          <a:endParaRPr lang="da-DK"/>
        </a:p>
      </dgm:t>
    </dgm:pt>
    <dgm:pt modelId="{E7408063-2990-419A-A102-3319DA4BE224}">
      <dgm:prSet phldrT="[Tekst]"/>
      <dgm:spPr/>
      <dgm:t>
        <a:bodyPr/>
        <a:lstStyle/>
        <a:p>
          <a:endParaRPr lang="da-DK" dirty="0"/>
        </a:p>
      </dgm:t>
    </dgm:pt>
    <dgm:pt modelId="{2EAF2C00-D2BD-40AE-BCE0-4320E95A4438}" type="parTrans" cxnId="{1B46C236-BEAC-4E9C-8D85-C1F3B9EA46A8}">
      <dgm:prSet/>
      <dgm:spPr/>
      <dgm:t>
        <a:bodyPr/>
        <a:lstStyle/>
        <a:p>
          <a:endParaRPr lang="da-DK"/>
        </a:p>
      </dgm:t>
    </dgm:pt>
    <dgm:pt modelId="{A5AEEFF5-492A-494F-8A1E-83A534C30DF9}" type="sibTrans" cxnId="{1B46C236-BEAC-4E9C-8D85-C1F3B9EA46A8}">
      <dgm:prSet/>
      <dgm:spPr/>
      <dgm:t>
        <a:bodyPr/>
        <a:lstStyle/>
        <a:p>
          <a:endParaRPr lang="da-DK"/>
        </a:p>
      </dgm:t>
    </dgm:pt>
    <dgm:pt modelId="{5315C747-1D93-4748-86BE-B543BCB0095C}">
      <dgm:prSet phldrT="[Tekst]"/>
      <dgm:spPr/>
      <dgm:t>
        <a:bodyPr/>
        <a:lstStyle/>
        <a:p>
          <a:endParaRPr lang="da-DK" dirty="0"/>
        </a:p>
      </dgm:t>
    </dgm:pt>
    <dgm:pt modelId="{9F2D093F-E1C6-41FC-9764-9072A3233F4E}" type="parTrans" cxnId="{584169BD-760A-4904-86E8-071A907679CC}">
      <dgm:prSet/>
      <dgm:spPr/>
      <dgm:t>
        <a:bodyPr/>
        <a:lstStyle/>
        <a:p>
          <a:endParaRPr lang="da-DK"/>
        </a:p>
      </dgm:t>
    </dgm:pt>
    <dgm:pt modelId="{D2334CFC-B37B-486B-8ED1-A0B0CD44A4A7}" type="sibTrans" cxnId="{584169BD-760A-4904-86E8-071A907679CC}">
      <dgm:prSet/>
      <dgm:spPr/>
      <dgm:t>
        <a:bodyPr/>
        <a:lstStyle/>
        <a:p>
          <a:endParaRPr lang="da-DK"/>
        </a:p>
      </dgm:t>
    </dgm:pt>
    <dgm:pt modelId="{A6D07DA1-9533-4E25-BD31-32EEEDDBA179}">
      <dgm:prSet phldrT="[Tekst]"/>
      <dgm:spPr/>
      <dgm:t>
        <a:bodyPr/>
        <a:lstStyle/>
        <a:p>
          <a:endParaRPr lang="da-DK" dirty="0"/>
        </a:p>
      </dgm:t>
    </dgm:pt>
    <dgm:pt modelId="{FA1CEF66-46D7-46B4-AF7B-0907790DD1C2}" type="parTrans" cxnId="{B6A1D183-8E63-410C-B115-8465292D315D}">
      <dgm:prSet/>
      <dgm:spPr/>
      <dgm:t>
        <a:bodyPr/>
        <a:lstStyle/>
        <a:p>
          <a:endParaRPr lang="da-DK"/>
        </a:p>
      </dgm:t>
    </dgm:pt>
    <dgm:pt modelId="{A4FF1FDE-CED8-4F9F-9798-6A4A562A2262}" type="sibTrans" cxnId="{B6A1D183-8E63-410C-B115-8465292D315D}">
      <dgm:prSet/>
      <dgm:spPr/>
      <dgm:t>
        <a:bodyPr/>
        <a:lstStyle/>
        <a:p>
          <a:endParaRPr lang="da-DK"/>
        </a:p>
      </dgm:t>
    </dgm:pt>
    <dgm:pt modelId="{A63EDC1F-EC56-4D1E-AAA9-23C6CEFF43F4}">
      <dgm:prSet phldrT="[Tekst]"/>
      <dgm:spPr/>
      <dgm:t>
        <a:bodyPr/>
        <a:lstStyle/>
        <a:p>
          <a:endParaRPr lang="da-DK" dirty="0"/>
        </a:p>
      </dgm:t>
    </dgm:pt>
    <dgm:pt modelId="{94E23514-B44E-479D-817C-66C3831780C8}" type="parTrans" cxnId="{F5AA8237-7918-45B3-8327-5E1EC17B3B76}">
      <dgm:prSet/>
      <dgm:spPr/>
      <dgm:t>
        <a:bodyPr/>
        <a:lstStyle/>
        <a:p>
          <a:endParaRPr lang="da-DK"/>
        </a:p>
      </dgm:t>
    </dgm:pt>
    <dgm:pt modelId="{98D3F10A-8FA7-4D08-8930-C7C8A4555411}" type="sibTrans" cxnId="{F5AA8237-7918-45B3-8327-5E1EC17B3B76}">
      <dgm:prSet/>
      <dgm:spPr/>
      <dgm:t>
        <a:bodyPr/>
        <a:lstStyle/>
        <a:p>
          <a:endParaRPr lang="da-DK"/>
        </a:p>
      </dgm:t>
    </dgm:pt>
    <dgm:pt modelId="{65D18659-6630-4177-B4E8-4DA85AEF9041}">
      <dgm:prSet phldrT="[Tekst]"/>
      <dgm:spPr/>
      <dgm:t>
        <a:bodyPr/>
        <a:lstStyle/>
        <a:p>
          <a:endParaRPr lang="da-DK" dirty="0"/>
        </a:p>
      </dgm:t>
    </dgm:pt>
    <dgm:pt modelId="{94FAD745-65CD-4B5E-B153-471C37E94B1D}" type="parTrans" cxnId="{8332E8C8-A557-45F3-A917-254E8356C1A9}">
      <dgm:prSet/>
      <dgm:spPr/>
      <dgm:t>
        <a:bodyPr/>
        <a:lstStyle/>
        <a:p>
          <a:endParaRPr lang="da-DK"/>
        </a:p>
      </dgm:t>
    </dgm:pt>
    <dgm:pt modelId="{DF112B79-5B8C-41FC-8344-3746585BAB9D}" type="sibTrans" cxnId="{8332E8C8-A557-45F3-A917-254E8356C1A9}">
      <dgm:prSet/>
      <dgm:spPr/>
      <dgm:t>
        <a:bodyPr/>
        <a:lstStyle/>
        <a:p>
          <a:endParaRPr lang="da-DK"/>
        </a:p>
      </dgm:t>
    </dgm:pt>
    <dgm:pt modelId="{E9A379F7-1606-4E7E-8C2E-0A4D8AADEA33}">
      <dgm:prSet phldrT="[Tekst]"/>
      <dgm:spPr/>
      <dgm:t>
        <a:bodyPr/>
        <a:lstStyle/>
        <a:p>
          <a:endParaRPr lang="da-DK" dirty="0"/>
        </a:p>
      </dgm:t>
    </dgm:pt>
    <dgm:pt modelId="{428B72CB-E28B-4DDB-9ABE-35A88B90A6B8}" type="parTrans" cxnId="{2EE63A0E-57B5-4259-8EBB-E33AC849BA42}">
      <dgm:prSet/>
      <dgm:spPr/>
      <dgm:t>
        <a:bodyPr/>
        <a:lstStyle/>
        <a:p>
          <a:endParaRPr lang="da-DK"/>
        </a:p>
      </dgm:t>
    </dgm:pt>
    <dgm:pt modelId="{22318D10-7401-4BD5-80FD-17419862E628}" type="sibTrans" cxnId="{2EE63A0E-57B5-4259-8EBB-E33AC849BA42}">
      <dgm:prSet/>
      <dgm:spPr/>
      <dgm:t>
        <a:bodyPr/>
        <a:lstStyle/>
        <a:p>
          <a:endParaRPr lang="da-DK"/>
        </a:p>
      </dgm:t>
    </dgm:pt>
    <dgm:pt modelId="{8270640A-2CC7-4EE1-A45A-4697D7C6A761}">
      <dgm:prSet phldrT="[Tekst]"/>
      <dgm:spPr/>
      <dgm:t>
        <a:bodyPr/>
        <a:lstStyle/>
        <a:p>
          <a:endParaRPr lang="da-DK" dirty="0"/>
        </a:p>
      </dgm:t>
    </dgm:pt>
    <dgm:pt modelId="{D1D4081B-73D4-4BF5-AD90-0ECE936B2100}" type="parTrans" cxnId="{5030B7F7-4658-4511-B554-6C8956484003}">
      <dgm:prSet/>
      <dgm:spPr/>
      <dgm:t>
        <a:bodyPr/>
        <a:lstStyle/>
        <a:p>
          <a:endParaRPr lang="da-DK"/>
        </a:p>
      </dgm:t>
    </dgm:pt>
    <dgm:pt modelId="{EEDC930B-F129-4657-9287-932AA39C3684}" type="sibTrans" cxnId="{5030B7F7-4658-4511-B554-6C8956484003}">
      <dgm:prSet/>
      <dgm:spPr/>
      <dgm:t>
        <a:bodyPr/>
        <a:lstStyle/>
        <a:p>
          <a:endParaRPr lang="da-DK"/>
        </a:p>
      </dgm:t>
    </dgm:pt>
    <dgm:pt modelId="{BE609F97-28DF-45F9-865F-0DBD51D2BFAF}">
      <dgm:prSet phldrT="[Tekst]"/>
      <dgm:spPr/>
      <dgm:t>
        <a:bodyPr/>
        <a:lstStyle/>
        <a:p>
          <a:endParaRPr lang="da-DK" dirty="0"/>
        </a:p>
      </dgm:t>
    </dgm:pt>
    <dgm:pt modelId="{F75C0548-5CA9-49D0-B5AE-3B07BA8AD3BF}" type="parTrans" cxnId="{95222EF3-CF45-4D18-A5D7-AD5EC60C0694}">
      <dgm:prSet/>
      <dgm:spPr/>
      <dgm:t>
        <a:bodyPr/>
        <a:lstStyle/>
        <a:p>
          <a:endParaRPr lang="da-DK"/>
        </a:p>
      </dgm:t>
    </dgm:pt>
    <dgm:pt modelId="{120551C3-86A7-4F17-8796-DD021EB64FE1}" type="sibTrans" cxnId="{95222EF3-CF45-4D18-A5D7-AD5EC60C0694}">
      <dgm:prSet/>
      <dgm:spPr/>
      <dgm:t>
        <a:bodyPr/>
        <a:lstStyle/>
        <a:p>
          <a:endParaRPr lang="da-DK"/>
        </a:p>
      </dgm:t>
    </dgm:pt>
    <dgm:pt modelId="{EF7314FA-F71B-4D9E-BC39-CE0FEFDC4F69}" type="pres">
      <dgm:prSet presAssocID="{3C183A00-FF0A-43C6-A4C6-5D537CE8F6AA}" presName="cycle" presStyleCnt="0">
        <dgm:presLayoutVars>
          <dgm:chMax val="1"/>
          <dgm:dir/>
          <dgm:animLvl val="ctr"/>
          <dgm:resizeHandles val="exact"/>
        </dgm:presLayoutVars>
      </dgm:prSet>
      <dgm:spPr/>
      <dgm:t>
        <a:bodyPr/>
        <a:lstStyle/>
        <a:p>
          <a:endParaRPr lang="da-DK"/>
        </a:p>
      </dgm:t>
    </dgm:pt>
    <dgm:pt modelId="{241FF9DB-27D4-4255-93B4-D340C237917F}" type="pres">
      <dgm:prSet presAssocID="{E7408063-2990-419A-A102-3319DA4BE224}" presName="centerShape" presStyleLbl="node0" presStyleIdx="0" presStyleCnt="1"/>
      <dgm:spPr/>
      <dgm:t>
        <a:bodyPr/>
        <a:lstStyle/>
        <a:p>
          <a:endParaRPr lang="da-DK"/>
        </a:p>
      </dgm:t>
    </dgm:pt>
    <dgm:pt modelId="{ED0EEC4C-D54C-4713-823D-CC9422D1BBD8}" type="pres">
      <dgm:prSet presAssocID="{9F2D093F-E1C6-41FC-9764-9072A3233F4E}" presName="Name9" presStyleLbl="parChTrans1D2" presStyleIdx="0" presStyleCnt="7"/>
      <dgm:spPr/>
      <dgm:t>
        <a:bodyPr/>
        <a:lstStyle/>
        <a:p>
          <a:endParaRPr lang="da-DK"/>
        </a:p>
      </dgm:t>
    </dgm:pt>
    <dgm:pt modelId="{DD643895-BD5F-41D7-9DDB-DBDFC42FF0D8}" type="pres">
      <dgm:prSet presAssocID="{9F2D093F-E1C6-41FC-9764-9072A3233F4E}" presName="connTx" presStyleLbl="parChTrans1D2" presStyleIdx="0" presStyleCnt="7"/>
      <dgm:spPr/>
      <dgm:t>
        <a:bodyPr/>
        <a:lstStyle/>
        <a:p>
          <a:endParaRPr lang="da-DK"/>
        </a:p>
      </dgm:t>
    </dgm:pt>
    <dgm:pt modelId="{41CDFEB5-B3AF-42B3-A035-1ECDBF16AFF7}" type="pres">
      <dgm:prSet presAssocID="{5315C747-1D93-4748-86BE-B543BCB0095C}" presName="node" presStyleLbl="node1" presStyleIdx="0" presStyleCnt="7">
        <dgm:presLayoutVars>
          <dgm:bulletEnabled val="1"/>
        </dgm:presLayoutVars>
      </dgm:prSet>
      <dgm:spPr/>
      <dgm:t>
        <a:bodyPr/>
        <a:lstStyle/>
        <a:p>
          <a:endParaRPr lang="da-DK"/>
        </a:p>
      </dgm:t>
    </dgm:pt>
    <dgm:pt modelId="{3FE09EBE-AB24-4526-89AC-5A44EB34FDCC}" type="pres">
      <dgm:prSet presAssocID="{FA1CEF66-46D7-46B4-AF7B-0907790DD1C2}" presName="Name9" presStyleLbl="parChTrans1D2" presStyleIdx="1" presStyleCnt="7"/>
      <dgm:spPr/>
      <dgm:t>
        <a:bodyPr/>
        <a:lstStyle/>
        <a:p>
          <a:endParaRPr lang="da-DK"/>
        </a:p>
      </dgm:t>
    </dgm:pt>
    <dgm:pt modelId="{DA382549-39A6-4A2E-B591-BF4F2A78B75F}" type="pres">
      <dgm:prSet presAssocID="{FA1CEF66-46D7-46B4-AF7B-0907790DD1C2}" presName="connTx" presStyleLbl="parChTrans1D2" presStyleIdx="1" presStyleCnt="7"/>
      <dgm:spPr/>
      <dgm:t>
        <a:bodyPr/>
        <a:lstStyle/>
        <a:p>
          <a:endParaRPr lang="da-DK"/>
        </a:p>
      </dgm:t>
    </dgm:pt>
    <dgm:pt modelId="{3A75F706-9F8D-4099-B9EF-43BB41480A5A}" type="pres">
      <dgm:prSet presAssocID="{A6D07DA1-9533-4E25-BD31-32EEEDDBA179}" presName="node" presStyleLbl="node1" presStyleIdx="1" presStyleCnt="7">
        <dgm:presLayoutVars>
          <dgm:bulletEnabled val="1"/>
        </dgm:presLayoutVars>
      </dgm:prSet>
      <dgm:spPr/>
      <dgm:t>
        <a:bodyPr/>
        <a:lstStyle/>
        <a:p>
          <a:endParaRPr lang="da-DK"/>
        </a:p>
      </dgm:t>
    </dgm:pt>
    <dgm:pt modelId="{C3B09CFF-0B74-40D2-B667-354B628D0F75}" type="pres">
      <dgm:prSet presAssocID="{94E23514-B44E-479D-817C-66C3831780C8}" presName="Name9" presStyleLbl="parChTrans1D2" presStyleIdx="2" presStyleCnt="7"/>
      <dgm:spPr/>
      <dgm:t>
        <a:bodyPr/>
        <a:lstStyle/>
        <a:p>
          <a:endParaRPr lang="da-DK"/>
        </a:p>
      </dgm:t>
    </dgm:pt>
    <dgm:pt modelId="{7E2F3D97-534F-4CA9-A537-EAC4305614A9}" type="pres">
      <dgm:prSet presAssocID="{94E23514-B44E-479D-817C-66C3831780C8}" presName="connTx" presStyleLbl="parChTrans1D2" presStyleIdx="2" presStyleCnt="7"/>
      <dgm:spPr/>
      <dgm:t>
        <a:bodyPr/>
        <a:lstStyle/>
        <a:p>
          <a:endParaRPr lang="da-DK"/>
        </a:p>
      </dgm:t>
    </dgm:pt>
    <dgm:pt modelId="{3BE3F88E-F993-4188-B666-FF2F75859C89}" type="pres">
      <dgm:prSet presAssocID="{A63EDC1F-EC56-4D1E-AAA9-23C6CEFF43F4}" presName="node" presStyleLbl="node1" presStyleIdx="2" presStyleCnt="7">
        <dgm:presLayoutVars>
          <dgm:bulletEnabled val="1"/>
        </dgm:presLayoutVars>
      </dgm:prSet>
      <dgm:spPr/>
      <dgm:t>
        <a:bodyPr/>
        <a:lstStyle/>
        <a:p>
          <a:endParaRPr lang="da-DK"/>
        </a:p>
      </dgm:t>
    </dgm:pt>
    <dgm:pt modelId="{4846A092-10A9-4C81-AC86-44AAC210C581}" type="pres">
      <dgm:prSet presAssocID="{94FAD745-65CD-4B5E-B153-471C37E94B1D}" presName="Name9" presStyleLbl="parChTrans1D2" presStyleIdx="3" presStyleCnt="7"/>
      <dgm:spPr/>
      <dgm:t>
        <a:bodyPr/>
        <a:lstStyle/>
        <a:p>
          <a:endParaRPr lang="da-DK"/>
        </a:p>
      </dgm:t>
    </dgm:pt>
    <dgm:pt modelId="{24B06ABF-B8F0-4634-8874-8AFB8C6F87EE}" type="pres">
      <dgm:prSet presAssocID="{94FAD745-65CD-4B5E-B153-471C37E94B1D}" presName="connTx" presStyleLbl="parChTrans1D2" presStyleIdx="3" presStyleCnt="7"/>
      <dgm:spPr/>
      <dgm:t>
        <a:bodyPr/>
        <a:lstStyle/>
        <a:p>
          <a:endParaRPr lang="da-DK"/>
        </a:p>
      </dgm:t>
    </dgm:pt>
    <dgm:pt modelId="{184237F1-D2D0-480E-B483-C5CF0456663F}" type="pres">
      <dgm:prSet presAssocID="{65D18659-6630-4177-B4E8-4DA85AEF9041}" presName="node" presStyleLbl="node1" presStyleIdx="3" presStyleCnt="7">
        <dgm:presLayoutVars>
          <dgm:bulletEnabled val="1"/>
        </dgm:presLayoutVars>
      </dgm:prSet>
      <dgm:spPr/>
      <dgm:t>
        <a:bodyPr/>
        <a:lstStyle/>
        <a:p>
          <a:endParaRPr lang="da-DK"/>
        </a:p>
      </dgm:t>
    </dgm:pt>
    <dgm:pt modelId="{A9638A9F-61D4-4774-A121-F3E6597071F2}" type="pres">
      <dgm:prSet presAssocID="{428B72CB-E28B-4DDB-9ABE-35A88B90A6B8}" presName="Name9" presStyleLbl="parChTrans1D2" presStyleIdx="4" presStyleCnt="7"/>
      <dgm:spPr/>
      <dgm:t>
        <a:bodyPr/>
        <a:lstStyle/>
        <a:p>
          <a:endParaRPr lang="da-DK"/>
        </a:p>
      </dgm:t>
    </dgm:pt>
    <dgm:pt modelId="{73799DAF-CC61-41D3-9285-8969F9B00280}" type="pres">
      <dgm:prSet presAssocID="{428B72CB-E28B-4DDB-9ABE-35A88B90A6B8}" presName="connTx" presStyleLbl="parChTrans1D2" presStyleIdx="4" presStyleCnt="7"/>
      <dgm:spPr/>
      <dgm:t>
        <a:bodyPr/>
        <a:lstStyle/>
        <a:p>
          <a:endParaRPr lang="da-DK"/>
        </a:p>
      </dgm:t>
    </dgm:pt>
    <dgm:pt modelId="{55D281D2-D2E4-4A2D-8CD3-3A9AAB849B31}" type="pres">
      <dgm:prSet presAssocID="{E9A379F7-1606-4E7E-8C2E-0A4D8AADEA33}" presName="node" presStyleLbl="node1" presStyleIdx="4" presStyleCnt="7">
        <dgm:presLayoutVars>
          <dgm:bulletEnabled val="1"/>
        </dgm:presLayoutVars>
      </dgm:prSet>
      <dgm:spPr/>
      <dgm:t>
        <a:bodyPr/>
        <a:lstStyle/>
        <a:p>
          <a:endParaRPr lang="da-DK"/>
        </a:p>
      </dgm:t>
    </dgm:pt>
    <dgm:pt modelId="{33467C77-73F8-4062-A7BC-40905394ABD8}" type="pres">
      <dgm:prSet presAssocID="{D1D4081B-73D4-4BF5-AD90-0ECE936B2100}" presName="Name9" presStyleLbl="parChTrans1D2" presStyleIdx="5" presStyleCnt="7"/>
      <dgm:spPr/>
      <dgm:t>
        <a:bodyPr/>
        <a:lstStyle/>
        <a:p>
          <a:endParaRPr lang="da-DK"/>
        </a:p>
      </dgm:t>
    </dgm:pt>
    <dgm:pt modelId="{F0A61D6E-9CF4-478E-8D3E-458DEAF40507}" type="pres">
      <dgm:prSet presAssocID="{D1D4081B-73D4-4BF5-AD90-0ECE936B2100}" presName="connTx" presStyleLbl="parChTrans1D2" presStyleIdx="5" presStyleCnt="7"/>
      <dgm:spPr/>
      <dgm:t>
        <a:bodyPr/>
        <a:lstStyle/>
        <a:p>
          <a:endParaRPr lang="da-DK"/>
        </a:p>
      </dgm:t>
    </dgm:pt>
    <dgm:pt modelId="{55DE1F6F-3B30-4F81-B728-42DE30EF7B85}" type="pres">
      <dgm:prSet presAssocID="{8270640A-2CC7-4EE1-A45A-4697D7C6A761}" presName="node" presStyleLbl="node1" presStyleIdx="5" presStyleCnt="7">
        <dgm:presLayoutVars>
          <dgm:bulletEnabled val="1"/>
        </dgm:presLayoutVars>
      </dgm:prSet>
      <dgm:spPr/>
      <dgm:t>
        <a:bodyPr/>
        <a:lstStyle/>
        <a:p>
          <a:endParaRPr lang="da-DK"/>
        </a:p>
      </dgm:t>
    </dgm:pt>
    <dgm:pt modelId="{018DBE45-B80F-435F-AC40-9974DD2D57FD}" type="pres">
      <dgm:prSet presAssocID="{F75C0548-5CA9-49D0-B5AE-3B07BA8AD3BF}" presName="Name9" presStyleLbl="parChTrans1D2" presStyleIdx="6" presStyleCnt="7"/>
      <dgm:spPr/>
      <dgm:t>
        <a:bodyPr/>
        <a:lstStyle/>
        <a:p>
          <a:endParaRPr lang="da-DK"/>
        </a:p>
      </dgm:t>
    </dgm:pt>
    <dgm:pt modelId="{80251125-CC02-412B-84CB-EE13C40A9805}" type="pres">
      <dgm:prSet presAssocID="{F75C0548-5CA9-49D0-B5AE-3B07BA8AD3BF}" presName="connTx" presStyleLbl="parChTrans1D2" presStyleIdx="6" presStyleCnt="7"/>
      <dgm:spPr/>
      <dgm:t>
        <a:bodyPr/>
        <a:lstStyle/>
        <a:p>
          <a:endParaRPr lang="da-DK"/>
        </a:p>
      </dgm:t>
    </dgm:pt>
    <dgm:pt modelId="{29FA5F53-E706-41E9-B888-AB20F510B30A}" type="pres">
      <dgm:prSet presAssocID="{BE609F97-28DF-45F9-865F-0DBD51D2BFAF}" presName="node" presStyleLbl="node1" presStyleIdx="6" presStyleCnt="7">
        <dgm:presLayoutVars>
          <dgm:bulletEnabled val="1"/>
        </dgm:presLayoutVars>
      </dgm:prSet>
      <dgm:spPr/>
      <dgm:t>
        <a:bodyPr/>
        <a:lstStyle/>
        <a:p>
          <a:endParaRPr lang="da-DK"/>
        </a:p>
      </dgm:t>
    </dgm:pt>
  </dgm:ptLst>
  <dgm:cxnLst>
    <dgm:cxn modelId="{C158D1D9-0419-4832-99D4-9A02E30F7E0D}" type="presOf" srcId="{D1D4081B-73D4-4BF5-AD90-0ECE936B2100}" destId="{F0A61D6E-9CF4-478E-8D3E-458DEAF40507}" srcOrd="1" destOrd="0" presId="urn:microsoft.com/office/officeart/2005/8/layout/radial1"/>
    <dgm:cxn modelId="{C749EA34-DED7-4146-AFF6-05AC0CB5A4B5}" type="presOf" srcId="{A6D07DA1-9533-4E25-BD31-32EEEDDBA179}" destId="{3A75F706-9F8D-4099-B9EF-43BB41480A5A}" srcOrd="0" destOrd="0" presId="urn:microsoft.com/office/officeart/2005/8/layout/radial1"/>
    <dgm:cxn modelId="{4EEABFC9-17BB-455E-95AC-A15841AE91A0}" type="presOf" srcId="{94E23514-B44E-479D-817C-66C3831780C8}" destId="{C3B09CFF-0B74-40D2-B667-354B628D0F75}" srcOrd="0" destOrd="0" presId="urn:microsoft.com/office/officeart/2005/8/layout/radial1"/>
    <dgm:cxn modelId="{053D52C9-B05D-4ED0-8C20-CBC790EB80B3}" type="presOf" srcId="{5315C747-1D93-4748-86BE-B543BCB0095C}" destId="{41CDFEB5-B3AF-42B3-A035-1ECDBF16AFF7}" srcOrd="0" destOrd="0" presId="urn:microsoft.com/office/officeart/2005/8/layout/radial1"/>
    <dgm:cxn modelId="{63DD9034-CCB0-4C6E-8F8C-5DDE09456508}" type="presOf" srcId="{9F2D093F-E1C6-41FC-9764-9072A3233F4E}" destId="{ED0EEC4C-D54C-4713-823D-CC9422D1BBD8}" srcOrd="0" destOrd="0" presId="urn:microsoft.com/office/officeart/2005/8/layout/radial1"/>
    <dgm:cxn modelId="{EE2B0B17-8FD9-4EDB-A2C2-95A0F7CE5BDE}" type="presOf" srcId="{E7408063-2990-419A-A102-3319DA4BE224}" destId="{241FF9DB-27D4-4255-93B4-D340C237917F}" srcOrd="0" destOrd="0" presId="urn:microsoft.com/office/officeart/2005/8/layout/radial1"/>
    <dgm:cxn modelId="{1B46C236-BEAC-4E9C-8D85-C1F3B9EA46A8}" srcId="{3C183A00-FF0A-43C6-A4C6-5D537CE8F6AA}" destId="{E7408063-2990-419A-A102-3319DA4BE224}" srcOrd="0" destOrd="0" parTransId="{2EAF2C00-D2BD-40AE-BCE0-4320E95A4438}" sibTransId="{A5AEEFF5-492A-494F-8A1E-83A534C30DF9}"/>
    <dgm:cxn modelId="{B673EDE5-2236-454E-B9E7-266FBA81781A}" type="presOf" srcId="{FA1CEF66-46D7-46B4-AF7B-0907790DD1C2}" destId="{DA382549-39A6-4A2E-B591-BF4F2A78B75F}" srcOrd="1" destOrd="0" presId="urn:microsoft.com/office/officeart/2005/8/layout/radial1"/>
    <dgm:cxn modelId="{DF1CB17D-ECE4-43CF-8969-535CA26331E0}" type="presOf" srcId="{D1D4081B-73D4-4BF5-AD90-0ECE936B2100}" destId="{33467C77-73F8-4062-A7BC-40905394ABD8}" srcOrd="0" destOrd="0" presId="urn:microsoft.com/office/officeart/2005/8/layout/radial1"/>
    <dgm:cxn modelId="{D6B63C24-CF75-4684-B601-0B3ED4716E54}" type="presOf" srcId="{428B72CB-E28B-4DDB-9ABE-35A88B90A6B8}" destId="{A9638A9F-61D4-4774-A121-F3E6597071F2}" srcOrd="0" destOrd="0" presId="urn:microsoft.com/office/officeart/2005/8/layout/radial1"/>
    <dgm:cxn modelId="{A6C952B9-8830-438B-9C66-3098550DEAB5}" type="presOf" srcId="{94FAD745-65CD-4B5E-B153-471C37E94B1D}" destId="{4846A092-10A9-4C81-AC86-44AAC210C581}" srcOrd="0" destOrd="0" presId="urn:microsoft.com/office/officeart/2005/8/layout/radial1"/>
    <dgm:cxn modelId="{CF869ED0-657A-4017-B1B7-F1A7CFC64667}" type="presOf" srcId="{65D18659-6630-4177-B4E8-4DA85AEF9041}" destId="{184237F1-D2D0-480E-B483-C5CF0456663F}" srcOrd="0" destOrd="0" presId="urn:microsoft.com/office/officeart/2005/8/layout/radial1"/>
    <dgm:cxn modelId="{E47C6534-364A-4579-89AC-FDA7FA3572F9}" type="presOf" srcId="{FA1CEF66-46D7-46B4-AF7B-0907790DD1C2}" destId="{3FE09EBE-AB24-4526-89AC-5A44EB34FDCC}" srcOrd="0" destOrd="0" presId="urn:microsoft.com/office/officeart/2005/8/layout/radial1"/>
    <dgm:cxn modelId="{9929509F-217B-43CD-AA35-DD134BA49F27}" type="presOf" srcId="{94FAD745-65CD-4B5E-B153-471C37E94B1D}" destId="{24B06ABF-B8F0-4634-8874-8AFB8C6F87EE}" srcOrd="1" destOrd="0" presId="urn:microsoft.com/office/officeart/2005/8/layout/radial1"/>
    <dgm:cxn modelId="{8E2662B0-6C70-4BBD-A124-72A32FD32976}" type="presOf" srcId="{3C183A00-FF0A-43C6-A4C6-5D537CE8F6AA}" destId="{EF7314FA-F71B-4D9E-BC39-CE0FEFDC4F69}" srcOrd="0" destOrd="0" presId="urn:microsoft.com/office/officeart/2005/8/layout/radial1"/>
    <dgm:cxn modelId="{95222EF3-CF45-4D18-A5D7-AD5EC60C0694}" srcId="{E7408063-2990-419A-A102-3319DA4BE224}" destId="{BE609F97-28DF-45F9-865F-0DBD51D2BFAF}" srcOrd="6" destOrd="0" parTransId="{F75C0548-5CA9-49D0-B5AE-3B07BA8AD3BF}" sibTransId="{120551C3-86A7-4F17-8796-DD021EB64FE1}"/>
    <dgm:cxn modelId="{8332E8C8-A557-45F3-A917-254E8356C1A9}" srcId="{E7408063-2990-419A-A102-3319DA4BE224}" destId="{65D18659-6630-4177-B4E8-4DA85AEF9041}" srcOrd="3" destOrd="0" parTransId="{94FAD745-65CD-4B5E-B153-471C37E94B1D}" sibTransId="{DF112B79-5B8C-41FC-8344-3746585BAB9D}"/>
    <dgm:cxn modelId="{B884EB58-E582-43BF-BF03-0E86269E1925}" type="presOf" srcId="{F75C0548-5CA9-49D0-B5AE-3B07BA8AD3BF}" destId="{80251125-CC02-412B-84CB-EE13C40A9805}" srcOrd="1" destOrd="0" presId="urn:microsoft.com/office/officeart/2005/8/layout/radial1"/>
    <dgm:cxn modelId="{194CE9C4-115C-4509-A8A2-6EC8F1B3F353}" type="presOf" srcId="{BE609F97-28DF-45F9-865F-0DBD51D2BFAF}" destId="{29FA5F53-E706-41E9-B888-AB20F510B30A}" srcOrd="0" destOrd="0" presId="urn:microsoft.com/office/officeart/2005/8/layout/radial1"/>
    <dgm:cxn modelId="{D0E4E820-5F48-456D-8C60-9E0BD2B1A591}" type="presOf" srcId="{9F2D093F-E1C6-41FC-9764-9072A3233F4E}" destId="{DD643895-BD5F-41D7-9DDB-DBDFC42FF0D8}" srcOrd="1" destOrd="0" presId="urn:microsoft.com/office/officeart/2005/8/layout/radial1"/>
    <dgm:cxn modelId="{B619326E-12BC-4C37-8BFD-4FF0B297CFC8}" type="presOf" srcId="{F75C0548-5CA9-49D0-B5AE-3B07BA8AD3BF}" destId="{018DBE45-B80F-435F-AC40-9974DD2D57FD}" srcOrd="0" destOrd="0" presId="urn:microsoft.com/office/officeart/2005/8/layout/radial1"/>
    <dgm:cxn modelId="{A7D5CAC7-B75F-43AA-9A2F-B93F7E3D5E22}" type="presOf" srcId="{8270640A-2CC7-4EE1-A45A-4697D7C6A761}" destId="{55DE1F6F-3B30-4F81-B728-42DE30EF7B85}" srcOrd="0" destOrd="0" presId="urn:microsoft.com/office/officeart/2005/8/layout/radial1"/>
    <dgm:cxn modelId="{2EE63A0E-57B5-4259-8EBB-E33AC849BA42}" srcId="{E7408063-2990-419A-A102-3319DA4BE224}" destId="{E9A379F7-1606-4E7E-8C2E-0A4D8AADEA33}" srcOrd="4" destOrd="0" parTransId="{428B72CB-E28B-4DDB-9ABE-35A88B90A6B8}" sibTransId="{22318D10-7401-4BD5-80FD-17419862E628}"/>
    <dgm:cxn modelId="{5030B7F7-4658-4511-B554-6C8956484003}" srcId="{E7408063-2990-419A-A102-3319DA4BE224}" destId="{8270640A-2CC7-4EE1-A45A-4697D7C6A761}" srcOrd="5" destOrd="0" parTransId="{D1D4081B-73D4-4BF5-AD90-0ECE936B2100}" sibTransId="{EEDC930B-F129-4657-9287-932AA39C3684}"/>
    <dgm:cxn modelId="{0E5724C7-77FE-4E12-ADF9-8EA5E270D2BE}" type="presOf" srcId="{A63EDC1F-EC56-4D1E-AAA9-23C6CEFF43F4}" destId="{3BE3F88E-F993-4188-B666-FF2F75859C89}" srcOrd="0" destOrd="0" presId="urn:microsoft.com/office/officeart/2005/8/layout/radial1"/>
    <dgm:cxn modelId="{F5AA8237-7918-45B3-8327-5E1EC17B3B76}" srcId="{E7408063-2990-419A-A102-3319DA4BE224}" destId="{A63EDC1F-EC56-4D1E-AAA9-23C6CEFF43F4}" srcOrd="2" destOrd="0" parTransId="{94E23514-B44E-479D-817C-66C3831780C8}" sibTransId="{98D3F10A-8FA7-4D08-8930-C7C8A4555411}"/>
    <dgm:cxn modelId="{7EB7ED77-09F6-4F3A-8013-D2543BAFE910}" type="presOf" srcId="{94E23514-B44E-479D-817C-66C3831780C8}" destId="{7E2F3D97-534F-4CA9-A537-EAC4305614A9}" srcOrd="1" destOrd="0" presId="urn:microsoft.com/office/officeart/2005/8/layout/radial1"/>
    <dgm:cxn modelId="{584169BD-760A-4904-86E8-071A907679CC}" srcId="{E7408063-2990-419A-A102-3319DA4BE224}" destId="{5315C747-1D93-4748-86BE-B543BCB0095C}" srcOrd="0" destOrd="0" parTransId="{9F2D093F-E1C6-41FC-9764-9072A3233F4E}" sibTransId="{D2334CFC-B37B-486B-8ED1-A0B0CD44A4A7}"/>
    <dgm:cxn modelId="{B6A1D183-8E63-410C-B115-8465292D315D}" srcId="{E7408063-2990-419A-A102-3319DA4BE224}" destId="{A6D07DA1-9533-4E25-BD31-32EEEDDBA179}" srcOrd="1" destOrd="0" parTransId="{FA1CEF66-46D7-46B4-AF7B-0907790DD1C2}" sibTransId="{A4FF1FDE-CED8-4F9F-9798-6A4A562A2262}"/>
    <dgm:cxn modelId="{4716D471-F114-4C13-85BB-C75C4460A483}" type="presOf" srcId="{E9A379F7-1606-4E7E-8C2E-0A4D8AADEA33}" destId="{55D281D2-D2E4-4A2D-8CD3-3A9AAB849B31}" srcOrd="0" destOrd="0" presId="urn:microsoft.com/office/officeart/2005/8/layout/radial1"/>
    <dgm:cxn modelId="{A2016FEC-A6AE-4CB1-92F5-4BE38910B485}" type="presOf" srcId="{428B72CB-E28B-4DDB-9ABE-35A88B90A6B8}" destId="{73799DAF-CC61-41D3-9285-8969F9B00280}" srcOrd="1" destOrd="0" presId="urn:microsoft.com/office/officeart/2005/8/layout/radial1"/>
    <dgm:cxn modelId="{4AC441F9-CFAD-4D41-A73F-A7013092C6E2}" type="presParOf" srcId="{EF7314FA-F71B-4D9E-BC39-CE0FEFDC4F69}" destId="{241FF9DB-27D4-4255-93B4-D340C237917F}" srcOrd="0" destOrd="0" presId="urn:microsoft.com/office/officeart/2005/8/layout/radial1"/>
    <dgm:cxn modelId="{F8E7FBA6-3732-47B6-BFAB-784707A6D1C8}" type="presParOf" srcId="{EF7314FA-F71B-4D9E-BC39-CE0FEFDC4F69}" destId="{ED0EEC4C-D54C-4713-823D-CC9422D1BBD8}" srcOrd="1" destOrd="0" presId="urn:microsoft.com/office/officeart/2005/8/layout/radial1"/>
    <dgm:cxn modelId="{A934CFD9-0D54-4943-B02B-B50E0355F32F}" type="presParOf" srcId="{ED0EEC4C-D54C-4713-823D-CC9422D1BBD8}" destId="{DD643895-BD5F-41D7-9DDB-DBDFC42FF0D8}" srcOrd="0" destOrd="0" presId="urn:microsoft.com/office/officeart/2005/8/layout/radial1"/>
    <dgm:cxn modelId="{C0EBB042-AA6C-4473-B340-608F1ABE5B21}" type="presParOf" srcId="{EF7314FA-F71B-4D9E-BC39-CE0FEFDC4F69}" destId="{41CDFEB5-B3AF-42B3-A035-1ECDBF16AFF7}" srcOrd="2" destOrd="0" presId="urn:microsoft.com/office/officeart/2005/8/layout/radial1"/>
    <dgm:cxn modelId="{E1E0B207-E5B6-4E8D-9F37-6B243A8DFCF9}" type="presParOf" srcId="{EF7314FA-F71B-4D9E-BC39-CE0FEFDC4F69}" destId="{3FE09EBE-AB24-4526-89AC-5A44EB34FDCC}" srcOrd="3" destOrd="0" presId="urn:microsoft.com/office/officeart/2005/8/layout/radial1"/>
    <dgm:cxn modelId="{F3280A07-1E9C-4AF5-B575-68CD322DEC03}" type="presParOf" srcId="{3FE09EBE-AB24-4526-89AC-5A44EB34FDCC}" destId="{DA382549-39A6-4A2E-B591-BF4F2A78B75F}" srcOrd="0" destOrd="0" presId="urn:microsoft.com/office/officeart/2005/8/layout/radial1"/>
    <dgm:cxn modelId="{80EAC3B0-5288-4C13-99C9-4D6136A2370D}" type="presParOf" srcId="{EF7314FA-F71B-4D9E-BC39-CE0FEFDC4F69}" destId="{3A75F706-9F8D-4099-B9EF-43BB41480A5A}" srcOrd="4" destOrd="0" presId="urn:microsoft.com/office/officeart/2005/8/layout/radial1"/>
    <dgm:cxn modelId="{2EC342CA-B7A2-4B17-BE56-6C12E107A0A9}" type="presParOf" srcId="{EF7314FA-F71B-4D9E-BC39-CE0FEFDC4F69}" destId="{C3B09CFF-0B74-40D2-B667-354B628D0F75}" srcOrd="5" destOrd="0" presId="urn:microsoft.com/office/officeart/2005/8/layout/radial1"/>
    <dgm:cxn modelId="{A1FA4C81-2BF7-4C24-B56F-8A0BB6740048}" type="presParOf" srcId="{C3B09CFF-0B74-40D2-B667-354B628D0F75}" destId="{7E2F3D97-534F-4CA9-A537-EAC4305614A9}" srcOrd="0" destOrd="0" presId="urn:microsoft.com/office/officeart/2005/8/layout/radial1"/>
    <dgm:cxn modelId="{51EC8D7E-CDBA-4F2B-A5DD-F7900AEBFD7D}" type="presParOf" srcId="{EF7314FA-F71B-4D9E-BC39-CE0FEFDC4F69}" destId="{3BE3F88E-F993-4188-B666-FF2F75859C89}" srcOrd="6" destOrd="0" presId="urn:microsoft.com/office/officeart/2005/8/layout/radial1"/>
    <dgm:cxn modelId="{52E9C01B-D566-49AF-A0BD-9F6CDED09DBB}" type="presParOf" srcId="{EF7314FA-F71B-4D9E-BC39-CE0FEFDC4F69}" destId="{4846A092-10A9-4C81-AC86-44AAC210C581}" srcOrd="7" destOrd="0" presId="urn:microsoft.com/office/officeart/2005/8/layout/radial1"/>
    <dgm:cxn modelId="{F907A279-D0DA-465B-9272-125AAE88499D}" type="presParOf" srcId="{4846A092-10A9-4C81-AC86-44AAC210C581}" destId="{24B06ABF-B8F0-4634-8874-8AFB8C6F87EE}" srcOrd="0" destOrd="0" presId="urn:microsoft.com/office/officeart/2005/8/layout/radial1"/>
    <dgm:cxn modelId="{AB600D30-AC6D-4D84-B0ED-47171274A628}" type="presParOf" srcId="{EF7314FA-F71B-4D9E-BC39-CE0FEFDC4F69}" destId="{184237F1-D2D0-480E-B483-C5CF0456663F}" srcOrd="8" destOrd="0" presId="urn:microsoft.com/office/officeart/2005/8/layout/radial1"/>
    <dgm:cxn modelId="{51780A2E-6342-4B71-BDF3-A431E2CB6CC5}" type="presParOf" srcId="{EF7314FA-F71B-4D9E-BC39-CE0FEFDC4F69}" destId="{A9638A9F-61D4-4774-A121-F3E6597071F2}" srcOrd="9" destOrd="0" presId="urn:microsoft.com/office/officeart/2005/8/layout/radial1"/>
    <dgm:cxn modelId="{9EAFAE6C-FC34-4131-889F-269EA0B4AAEB}" type="presParOf" srcId="{A9638A9F-61D4-4774-A121-F3E6597071F2}" destId="{73799DAF-CC61-41D3-9285-8969F9B00280}" srcOrd="0" destOrd="0" presId="urn:microsoft.com/office/officeart/2005/8/layout/radial1"/>
    <dgm:cxn modelId="{0C788641-F8F1-4AA1-817D-5CE443E8E0BF}" type="presParOf" srcId="{EF7314FA-F71B-4D9E-BC39-CE0FEFDC4F69}" destId="{55D281D2-D2E4-4A2D-8CD3-3A9AAB849B31}" srcOrd="10" destOrd="0" presId="urn:microsoft.com/office/officeart/2005/8/layout/radial1"/>
    <dgm:cxn modelId="{C125610C-9CDD-44AB-A39D-7D418FA3CC6D}" type="presParOf" srcId="{EF7314FA-F71B-4D9E-BC39-CE0FEFDC4F69}" destId="{33467C77-73F8-4062-A7BC-40905394ABD8}" srcOrd="11" destOrd="0" presId="urn:microsoft.com/office/officeart/2005/8/layout/radial1"/>
    <dgm:cxn modelId="{1AAEC6B4-4988-4F34-94A1-A62C07661106}" type="presParOf" srcId="{33467C77-73F8-4062-A7BC-40905394ABD8}" destId="{F0A61D6E-9CF4-478E-8D3E-458DEAF40507}" srcOrd="0" destOrd="0" presId="urn:microsoft.com/office/officeart/2005/8/layout/radial1"/>
    <dgm:cxn modelId="{34D96BD2-C70B-494A-8A86-AC2C5AAEBAC3}" type="presParOf" srcId="{EF7314FA-F71B-4D9E-BC39-CE0FEFDC4F69}" destId="{55DE1F6F-3B30-4F81-B728-42DE30EF7B85}" srcOrd="12" destOrd="0" presId="urn:microsoft.com/office/officeart/2005/8/layout/radial1"/>
    <dgm:cxn modelId="{D0E7DFC2-BA4D-4B04-B4F8-E6F3F13A1FD8}" type="presParOf" srcId="{EF7314FA-F71B-4D9E-BC39-CE0FEFDC4F69}" destId="{018DBE45-B80F-435F-AC40-9974DD2D57FD}" srcOrd="13" destOrd="0" presId="urn:microsoft.com/office/officeart/2005/8/layout/radial1"/>
    <dgm:cxn modelId="{9B5EE3D1-4244-47AD-9D17-8639290117E2}" type="presParOf" srcId="{018DBE45-B80F-435F-AC40-9974DD2D57FD}" destId="{80251125-CC02-412B-84CB-EE13C40A9805}" srcOrd="0" destOrd="0" presId="urn:microsoft.com/office/officeart/2005/8/layout/radial1"/>
    <dgm:cxn modelId="{A4AABC31-1B2A-4110-A9B3-37ADCAA7F326}" type="presParOf" srcId="{EF7314FA-F71B-4D9E-BC39-CE0FEFDC4F69}" destId="{29FA5F53-E706-41E9-B888-AB20F510B30A}"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6910B-6DCD-4D4B-995B-6B214CB755C5}">
      <dsp:nvSpPr>
        <dsp:cNvPr id="0" name=""/>
        <dsp:cNvSpPr/>
      </dsp:nvSpPr>
      <dsp:spPr>
        <a:xfrm>
          <a:off x="1567516" y="-70272"/>
          <a:ext cx="2294216" cy="149124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a-DK" sz="1600" b="1" kern="1200" dirty="0" smtClean="0"/>
            <a:t>Identifikation</a:t>
          </a:r>
        </a:p>
        <a:p>
          <a:pPr lvl="0" algn="ctr" defTabSz="711200">
            <a:lnSpc>
              <a:spcPct val="90000"/>
            </a:lnSpc>
            <a:spcBef>
              <a:spcPct val="0"/>
            </a:spcBef>
            <a:spcAft>
              <a:spcPct val="35000"/>
            </a:spcAft>
          </a:pPr>
          <a:r>
            <a:rPr lang="da-DK" sz="1600" kern="1200" dirty="0" smtClean="0"/>
            <a:t>Viden om risiko og konflikter </a:t>
          </a:r>
          <a:endParaRPr lang="da-DK" sz="1600" kern="1200" dirty="0"/>
        </a:p>
      </dsp:txBody>
      <dsp:txXfrm>
        <a:off x="1640312" y="2524"/>
        <a:ext cx="2148624" cy="1345648"/>
      </dsp:txXfrm>
    </dsp:sp>
    <dsp:sp modelId="{CD36758A-9843-4F21-B6C8-2AEBB9BF5B09}">
      <dsp:nvSpPr>
        <dsp:cNvPr id="0" name=""/>
        <dsp:cNvSpPr/>
      </dsp:nvSpPr>
      <dsp:spPr>
        <a:xfrm>
          <a:off x="1111447" y="675347"/>
          <a:ext cx="3206354" cy="3206354"/>
        </a:xfrm>
        <a:custGeom>
          <a:avLst/>
          <a:gdLst/>
          <a:ahLst/>
          <a:cxnLst/>
          <a:rect l="0" t="0" r="0" b="0"/>
          <a:pathLst>
            <a:path>
              <a:moveTo>
                <a:pt x="2911570" y="676741"/>
              </a:moveTo>
              <a:arcTo wR="1603177" hR="1603177" stAng="19481927" swAng="1697345"/>
            </a:path>
          </a:pathLst>
        </a:custGeom>
        <a:noFill/>
        <a:ln w="38100" cap="flat" cmpd="sng" algn="ctr">
          <a:solidFill>
            <a:schemeClr val="accent2"/>
          </a:solidFill>
          <a:prstDash val="solid"/>
          <a:tailEnd type="arrow"/>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82398FC7-D8AF-45E7-957F-58625437A468}">
      <dsp:nvSpPr>
        <dsp:cNvPr id="0" name=""/>
        <dsp:cNvSpPr/>
      </dsp:nvSpPr>
      <dsp:spPr>
        <a:xfrm>
          <a:off x="2955908" y="2334493"/>
          <a:ext cx="2294216" cy="149124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a-DK" sz="1600" b="1" kern="1200" dirty="0" smtClean="0"/>
            <a:t>Forebyggelse</a:t>
          </a:r>
        </a:p>
        <a:p>
          <a:pPr lvl="0" algn="ctr" defTabSz="711200">
            <a:lnSpc>
              <a:spcPct val="90000"/>
            </a:lnSpc>
            <a:spcBef>
              <a:spcPct val="0"/>
            </a:spcBef>
            <a:spcAft>
              <a:spcPct val="35000"/>
            </a:spcAft>
          </a:pPr>
          <a:r>
            <a:rPr lang="da-DK" sz="1600" kern="1200" dirty="0" smtClean="0"/>
            <a:t>Viden om forebyggende tiltag</a:t>
          </a:r>
          <a:endParaRPr lang="da-DK" sz="1600" kern="1200" dirty="0"/>
        </a:p>
      </dsp:txBody>
      <dsp:txXfrm>
        <a:off x="3028704" y="2407289"/>
        <a:ext cx="2148624" cy="1345648"/>
      </dsp:txXfrm>
    </dsp:sp>
    <dsp:sp modelId="{F6FD6EC6-880E-43A6-8682-553A963C0BE9}">
      <dsp:nvSpPr>
        <dsp:cNvPr id="0" name=""/>
        <dsp:cNvSpPr/>
      </dsp:nvSpPr>
      <dsp:spPr>
        <a:xfrm>
          <a:off x="1111447" y="675347"/>
          <a:ext cx="3206354" cy="3206354"/>
        </a:xfrm>
        <a:custGeom>
          <a:avLst/>
          <a:gdLst/>
          <a:ahLst/>
          <a:cxnLst/>
          <a:rect l="0" t="0" r="0" b="0"/>
          <a:pathLst>
            <a:path>
              <a:moveTo>
                <a:pt x="1858978" y="3185815"/>
              </a:moveTo>
              <a:arcTo wR="1603177" hR="1603177" stAng="4849122" swAng="1101757"/>
            </a:path>
          </a:pathLst>
        </a:custGeom>
        <a:noFill/>
        <a:ln w="38100" cap="flat" cmpd="sng" algn="ctr">
          <a:solidFill>
            <a:schemeClr val="accent2"/>
          </a:solidFill>
          <a:prstDash val="solid"/>
          <a:tailEnd type="arrow"/>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DF1882A9-309D-4C40-AAB3-D0FD265886E2}">
      <dsp:nvSpPr>
        <dsp:cNvPr id="0" name=""/>
        <dsp:cNvSpPr/>
      </dsp:nvSpPr>
      <dsp:spPr>
        <a:xfrm>
          <a:off x="179124" y="2334493"/>
          <a:ext cx="2294216" cy="149124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a-DK" sz="1600" b="1" kern="1200" dirty="0" smtClean="0"/>
            <a:t>Håndtering</a:t>
          </a:r>
        </a:p>
        <a:p>
          <a:pPr lvl="0" algn="ctr" defTabSz="711200">
            <a:lnSpc>
              <a:spcPct val="90000"/>
            </a:lnSpc>
            <a:spcBef>
              <a:spcPct val="0"/>
            </a:spcBef>
            <a:spcAft>
              <a:spcPct val="35000"/>
            </a:spcAft>
          </a:pPr>
          <a:r>
            <a:rPr lang="da-DK" sz="1600" kern="1200" dirty="0" smtClean="0"/>
            <a:t>Viden om tilgange</a:t>
          </a:r>
          <a:endParaRPr lang="da-DK" sz="1600" kern="1200" dirty="0"/>
        </a:p>
      </dsp:txBody>
      <dsp:txXfrm>
        <a:off x="251920" y="2407289"/>
        <a:ext cx="2148624" cy="1345648"/>
      </dsp:txXfrm>
    </dsp:sp>
    <dsp:sp modelId="{DBCBD58F-EF5C-4660-8580-DD8E0A0452E4}">
      <dsp:nvSpPr>
        <dsp:cNvPr id="0" name=""/>
        <dsp:cNvSpPr/>
      </dsp:nvSpPr>
      <dsp:spPr>
        <a:xfrm>
          <a:off x="1111447" y="675347"/>
          <a:ext cx="3206354" cy="3206354"/>
        </a:xfrm>
        <a:custGeom>
          <a:avLst/>
          <a:gdLst/>
          <a:ahLst/>
          <a:cxnLst/>
          <a:rect l="0" t="0" r="0" b="0"/>
          <a:pathLst>
            <a:path>
              <a:moveTo>
                <a:pt x="11991" y="1407461"/>
              </a:moveTo>
              <a:arcTo wR="1603177" hR="1603177" stAng="11220729" swAng="1697345"/>
            </a:path>
          </a:pathLst>
        </a:custGeom>
        <a:noFill/>
        <a:ln w="38100" cap="flat" cmpd="sng" algn="ctr">
          <a:solidFill>
            <a:schemeClr val="accent2"/>
          </a:solidFill>
          <a:prstDash val="solid"/>
          <a:tailEnd type="arrow"/>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FF9DB-27D4-4255-93B4-D340C237917F}">
      <dsp:nvSpPr>
        <dsp:cNvPr id="0" name=""/>
        <dsp:cNvSpPr/>
      </dsp:nvSpPr>
      <dsp:spPr>
        <a:xfrm>
          <a:off x="2452475" y="1793453"/>
          <a:ext cx="1194223" cy="119422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925" tIns="34925" rIns="34925" bIns="34925" numCol="1" spcCol="1270" anchor="ctr" anchorCtr="0">
          <a:noAutofit/>
        </a:bodyPr>
        <a:lstStyle/>
        <a:p>
          <a:pPr lvl="0" algn="ctr" defTabSz="2444750">
            <a:lnSpc>
              <a:spcPct val="90000"/>
            </a:lnSpc>
            <a:spcBef>
              <a:spcPct val="0"/>
            </a:spcBef>
            <a:spcAft>
              <a:spcPct val="35000"/>
            </a:spcAft>
          </a:pPr>
          <a:endParaRPr lang="da-DK" sz="5500" kern="1200" dirty="0"/>
        </a:p>
      </dsp:txBody>
      <dsp:txXfrm>
        <a:off x="2627365" y="1968343"/>
        <a:ext cx="844443" cy="844443"/>
      </dsp:txXfrm>
    </dsp:sp>
    <dsp:sp modelId="{ED0EEC4C-D54C-4713-823D-CC9422D1BBD8}">
      <dsp:nvSpPr>
        <dsp:cNvPr id="0" name=""/>
        <dsp:cNvSpPr/>
      </dsp:nvSpPr>
      <dsp:spPr>
        <a:xfrm rot="16200000">
          <a:off x="2751122" y="1477366"/>
          <a:ext cx="596929" cy="35244"/>
        </a:xfrm>
        <a:custGeom>
          <a:avLst/>
          <a:gdLst/>
          <a:ahLst/>
          <a:cxnLst/>
          <a:rect l="0" t="0" r="0" b="0"/>
          <a:pathLst>
            <a:path>
              <a:moveTo>
                <a:pt x="0" y="17622"/>
              </a:moveTo>
              <a:lnTo>
                <a:pt x="596929"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sz="500" kern="1200"/>
        </a:p>
      </dsp:txBody>
      <dsp:txXfrm>
        <a:off x="3034664" y="1480065"/>
        <a:ext cx="29846" cy="29846"/>
      </dsp:txXfrm>
    </dsp:sp>
    <dsp:sp modelId="{41CDFEB5-B3AF-42B3-A035-1ECDBF16AFF7}">
      <dsp:nvSpPr>
        <dsp:cNvPr id="0" name=""/>
        <dsp:cNvSpPr/>
      </dsp:nvSpPr>
      <dsp:spPr>
        <a:xfrm>
          <a:off x="2452475" y="2300"/>
          <a:ext cx="1194223" cy="119422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925" tIns="34925" rIns="34925" bIns="34925" numCol="1" spcCol="1270" anchor="ctr" anchorCtr="0">
          <a:noAutofit/>
        </a:bodyPr>
        <a:lstStyle/>
        <a:p>
          <a:pPr lvl="0" algn="ctr" defTabSz="2444750">
            <a:lnSpc>
              <a:spcPct val="90000"/>
            </a:lnSpc>
            <a:spcBef>
              <a:spcPct val="0"/>
            </a:spcBef>
            <a:spcAft>
              <a:spcPct val="35000"/>
            </a:spcAft>
          </a:pPr>
          <a:endParaRPr lang="da-DK" sz="5500" kern="1200" dirty="0"/>
        </a:p>
      </dsp:txBody>
      <dsp:txXfrm>
        <a:off x="2627365" y="177190"/>
        <a:ext cx="844443" cy="844443"/>
      </dsp:txXfrm>
    </dsp:sp>
    <dsp:sp modelId="{3FE09EBE-AB24-4526-89AC-5A44EB34FDCC}">
      <dsp:nvSpPr>
        <dsp:cNvPr id="0" name=""/>
        <dsp:cNvSpPr/>
      </dsp:nvSpPr>
      <dsp:spPr>
        <a:xfrm rot="19285714">
          <a:off x="3451312" y="1814560"/>
          <a:ext cx="596929" cy="35244"/>
        </a:xfrm>
        <a:custGeom>
          <a:avLst/>
          <a:gdLst/>
          <a:ahLst/>
          <a:cxnLst/>
          <a:rect l="0" t="0" r="0" b="0"/>
          <a:pathLst>
            <a:path>
              <a:moveTo>
                <a:pt x="0" y="17622"/>
              </a:moveTo>
              <a:lnTo>
                <a:pt x="596929"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sz="500" kern="1200"/>
        </a:p>
      </dsp:txBody>
      <dsp:txXfrm>
        <a:off x="3734854" y="1817258"/>
        <a:ext cx="29846" cy="29846"/>
      </dsp:txXfrm>
    </dsp:sp>
    <dsp:sp modelId="{3A75F706-9F8D-4099-B9EF-43BB41480A5A}">
      <dsp:nvSpPr>
        <dsp:cNvPr id="0" name=""/>
        <dsp:cNvSpPr/>
      </dsp:nvSpPr>
      <dsp:spPr>
        <a:xfrm>
          <a:off x="3852855" y="676687"/>
          <a:ext cx="1194223" cy="119422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925" tIns="34925" rIns="34925" bIns="34925" numCol="1" spcCol="1270" anchor="ctr" anchorCtr="0">
          <a:noAutofit/>
        </a:bodyPr>
        <a:lstStyle/>
        <a:p>
          <a:pPr lvl="0" algn="ctr" defTabSz="2444750">
            <a:lnSpc>
              <a:spcPct val="90000"/>
            </a:lnSpc>
            <a:spcBef>
              <a:spcPct val="0"/>
            </a:spcBef>
            <a:spcAft>
              <a:spcPct val="35000"/>
            </a:spcAft>
          </a:pPr>
          <a:endParaRPr lang="da-DK" sz="5500" kern="1200" dirty="0"/>
        </a:p>
      </dsp:txBody>
      <dsp:txXfrm>
        <a:off x="4027745" y="851577"/>
        <a:ext cx="844443" cy="844443"/>
      </dsp:txXfrm>
    </dsp:sp>
    <dsp:sp modelId="{C3B09CFF-0B74-40D2-B667-354B628D0F75}">
      <dsp:nvSpPr>
        <dsp:cNvPr id="0" name=""/>
        <dsp:cNvSpPr/>
      </dsp:nvSpPr>
      <dsp:spPr>
        <a:xfrm rot="771429">
          <a:off x="3624245" y="2572227"/>
          <a:ext cx="596929" cy="35244"/>
        </a:xfrm>
        <a:custGeom>
          <a:avLst/>
          <a:gdLst/>
          <a:ahLst/>
          <a:cxnLst/>
          <a:rect l="0" t="0" r="0" b="0"/>
          <a:pathLst>
            <a:path>
              <a:moveTo>
                <a:pt x="0" y="17622"/>
              </a:moveTo>
              <a:lnTo>
                <a:pt x="596929"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sz="500" kern="1200"/>
        </a:p>
      </dsp:txBody>
      <dsp:txXfrm>
        <a:off x="3907786" y="2574926"/>
        <a:ext cx="29846" cy="29846"/>
      </dsp:txXfrm>
    </dsp:sp>
    <dsp:sp modelId="{3BE3F88E-F993-4188-B666-FF2F75859C89}">
      <dsp:nvSpPr>
        <dsp:cNvPr id="0" name=""/>
        <dsp:cNvSpPr/>
      </dsp:nvSpPr>
      <dsp:spPr>
        <a:xfrm>
          <a:off x="4198720" y="2192022"/>
          <a:ext cx="1194223" cy="119422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925" tIns="34925" rIns="34925" bIns="34925" numCol="1" spcCol="1270" anchor="ctr" anchorCtr="0">
          <a:noAutofit/>
        </a:bodyPr>
        <a:lstStyle/>
        <a:p>
          <a:pPr lvl="0" algn="ctr" defTabSz="2444750">
            <a:lnSpc>
              <a:spcPct val="90000"/>
            </a:lnSpc>
            <a:spcBef>
              <a:spcPct val="0"/>
            </a:spcBef>
            <a:spcAft>
              <a:spcPct val="35000"/>
            </a:spcAft>
          </a:pPr>
          <a:endParaRPr lang="da-DK" sz="5500" kern="1200" dirty="0"/>
        </a:p>
      </dsp:txBody>
      <dsp:txXfrm>
        <a:off x="4373610" y="2366912"/>
        <a:ext cx="844443" cy="844443"/>
      </dsp:txXfrm>
    </dsp:sp>
    <dsp:sp modelId="{4846A092-10A9-4C81-AC86-44AAC210C581}">
      <dsp:nvSpPr>
        <dsp:cNvPr id="0" name=""/>
        <dsp:cNvSpPr/>
      </dsp:nvSpPr>
      <dsp:spPr>
        <a:xfrm rot="3857143">
          <a:off x="3139698" y="3179829"/>
          <a:ext cx="596929" cy="35244"/>
        </a:xfrm>
        <a:custGeom>
          <a:avLst/>
          <a:gdLst/>
          <a:ahLst/>
          <a:cxnLst/>
          <a:rect l="0" t="0" r="0" b="0"/>
          <a:pathLst>
            <a:path>
              <a:moveTo>
                <a:pt x="0" y="17622"/>
              </a:moveTo>
              <a:lnTo>
                <a:pt x="596929"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sz="500" kern="1200"/>
        </a:p>
      </dsp:txBody>
      <dsp:txXfrm>
        <a:off x="3423240" y="3182528"/>
        <a:ext cx="29846" cy="29846"/>
      </dsp:txXfrm>
    </dsp:sp>
    <dsp:sp modelId="{184237F1-D2D0-480E-B483-C5CF0456663F}">
      <dsp:nvSpPr>
        <dsp:cNvPr id="0" name=""/>
        <dsp:cNvSpPr/>
      </dsp:nvSpPr>
      <dsp:spPr>
        <a:xfrm>
          <a:off x="3229627" y="3407226"/>
          <a:ext cx="1194223" cy="119422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925" tIns="34925" rIns="34925" bIns="34925" numCol="1" spcCol="1270" anchor="ctr" anchorCtr="0">
          <a:noAutofit/>
        </a:bodyPr>
        <a:lstStyle/>
        <a:p>
          <a:pPr lvl="0" algn="ctr" defTabSz="2444750">
            <a:lnSpc>
              <a:spcPct val="90000"/>
            </a:lnSpc>
            <a:spcBef>
              <a:spcPct val="0"/>
            </a:spcBef>
            <a:spcAft>
              <a:spcPct val="35000"/>
            </a:spcAft>
          </a:pPr>
          <a:endParaRPr lang="da-DK" sz="5500" kern="1200" dirty="0"/>
        </a:p>
      </dsp:txBody>
      <dsp:txXfrm>
        <a:off x="3404517" y="3582116"/>
        <a:ext cx="844443" cy="844443"/>
      </dsp:txXfrm>
    </dsp:sp>
    <dsp:sp modelId="{A9638A9F-61D4-4774-A121-F3E6597071F2}">
      <dsp:nvSpPr>
        <dsp:cNvPr id="0" name=""/>
        <dsp:cNvSpPr/>
      </dsp:nvSpPr>
      <dsp:spPr>
        <a:xfrm rot="6942857">
          <a:off x="2362546" y="3179829"/>
          <a:ext cx="596929" cy="35244"/>
        </a:xfrm>
        <a:custGeom>
          <a:avLst/>
          <a:gdLst/>
          <a:ahLst/>
          <a:cxnLst/>
          <a:rect l="0" t="0" r="0" b="0"/>
          <a:pathLst>
            <a:path>
              <a:moveTo>
                <a:pt x="0" y="17622"/>
              </a:moveTo>
              <a:lnTo>
                <a:pt x="596929"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sz="500" kern="1200"/>
        </a:p>
      </dsp:txBody>
      <dsp:txXfrm rot="10800000">
        <a:off x="2646088" y="3182528"/>
        <a:ext cx="29846" cy="29846"/>
      </dsp:txXfrm>
    </dsp:sp>
    <dsp:sp modelId="{55D281D2-D2E4-4A2D-8CD3-3A9AAB849B31}">
      <dsp:nvSpPr>
        <dsp:cNvPr id="0" name=""/>
        <dsp:cNvSpPr/>
      </dsp:nvSpPr>
      <dsp:spPr>
        <a:xfrm>
          <a:off x="1675323" y="3407226"/>
          <a:ext cx="1194223" cy="119422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925" tIns="34925" rIns="34925" bIns="34925" numCol="1" spcCol="1270" anchor="ctr" anchorCtr="0">
          <a:noAutofit/>
        </a:bodyPr>
        <a:lstStyle/>
        <a:p>
          <a:pPr lvl="0" algn="ctr" defTabSz="2444750">
            <a:lnSpc>
              <a:spcPct val="90000"/>
            </a:lnSpc>
            <a:spcBef>
              <a:spcPct val="0"/>
            </a:spcBef>
            <a:spcAft>
              <a:spcPct val="35000"/>
            </a:spcAft>
          </a:pPr>
          <a:endParaRPr lang="da-DK" sz="5500" kern="1200" dirty="0"/>
        </a:p>
      </dsp:txBody>
      <dsp:txXfrm>
        <a:off x="1850213" y="3582116"/>
        <a:ext cx="844443" cy="844443"/>
      </dsp:txXfrm>
    </dsp:sp>
    <dsp:sp modelId="{33467C77-73F8-4062-A7BC-40905394ABD8}">
      <dsp:nvSpPr>
        <dsp:cNvPr id="0" name=""/>
        <dsp:cNvSpPr/>
      </dsp:nvSpPr>
      <dsp:spPr>
        <a:xfrm rot="10028571">
          <a:off x="1878000" y="2572227"/>
          <a:ext cx="596929" cy="35244"/>
        </a:xfrm>
        <a:custGeom>
          <a:avLst/>
          <a:gdLst/>
          <a:ahLst/>
          <a:cxnLst/>
          <a:rect l="0" t="0" r="0" b="0"/>
          <a:pathLst>
            <a:path>
              <a:moveTo>
                <a:pt x="0" y="17622"/>
              </a:moveTo>
              <a:lnTo>
                <a:pt x="596929"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sz="500" kern="1200"/>
        </a:p>
      </dsp:txBody>
      <dsp:txXfrm rot="10800000">
        <a:off x="2161541" y="2574926"/>
        <a:ext cx="29846" cy="29846"/>
      </dsp:txXfrm>
    </dsp:sp>
    <dsp:sp modelId="{55DE1F6F-3B30-4F81-B728-42DE30EF7B85}">
      <dsp:nvSpPr>
        <dsp:cNvPr id="0" name=""/>
        <dsp:cNvSpPr/>
      </dsp:nvSpPr>
      <dsp:spPr>
        <a:xfrm>
          <a:off x="706231" y="2192022"/>
          <a:ext cx="1194223" cy="119422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925" tIns="34925" rIns="34925" bIns="34925" numCol="1" spcCol="1270" anchor="ctr" anchorCtr="0">
          <a:noAutofit/>
        </a:bodyPr>
        <a:lstStyle/>
        <a:p>
          <a:pPr lvl="0" algn="ctr" defTabSz="2444750">
            <a:lnSpc>
              <a:spcPct val="90000"/>
            </a:lnSpc>
            <a:spcBef>
              <a:spcPct val="0"/>
            </a:spcBef>
            <a:spcAft>
              <a:spcPct val="35000"/>
            </a:spcAft>
          </a:pPr>
          <a:endParaRPr lang="da-DK" sz="5500" kern="1200" dirty="0"/>
        </a:p>
      </dsp:txBody>
      <dsp:txXfrm>
        <a:off x="881121" y="2366912"/>
        <a:ext cx="844443" cy="844443"/>
      </dsp:txXfrm>
    </dsp:sp>
    <dsp:sp modelId="{018DBE45-B80F-435F-AC40-9974DD2D57FD}">
      <dsp:nvSpPr>
        <dsp:cNvPr id="0" name=""/>
        <dsp:cNvSpPr/>
      </dsp:nvSpPr>
      <dsp:spPr>
        <a:xfrm rot="13114286">
          <a:off x="2050932" y="1814560"/>
          <a:ext cx="596929" cy="35244"/>
        </a:xfrm>
        <a:custGeom>
          <a:avLst/>
          <a:gdLst/>
          <a:ahLst/>
          <a:cxnLst/>
          <a:rect l="0" t="0" r="0" b="0"/>
          <a:pathLst>
            <a:path>
              <a:moveTo>
                <a:pt x="0" y="17622"/>
              </a:moveTo>
              <a:lnTo>
                <a:pt x="596929"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sz="500" kern="1200"/>
        </a:p>
      </dsp:txBody>
      <dsp:txXfrm rot="10800000">
        <a:off x="2334474" y="1817258"/>
        <a:ext cx="29846" cy="29846"/>
      </dsp:txXfrm>
    </dsp:sp>
    <dsp:sp modelId="{29FA5F53-E706-41E9-B888-AB20F510B30A}">
      <dsp:nvSpPr>
        <dsp:cNvPr id="0" name=""/>
        <dsp:cNvSpPr/>
      </dsp:nvSpPr>
      <dsp:spPr>
        <a:xfrm>
          <a:off x="1052096" y="676687"/>
          <a:ext cx="1194223" cy="119422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925" tIns="34925" rIns="34925" bIns="34925" numCol="1" spcCol="1270" anchor="ctr" anchorCtr="0">
          <a:noAutofit/>
        </a:bodyPr>
        <a:lstStyle/>
        <a:p>
          <a:pPr lvl="0" algn="ctr" defTabSz="2444750">
            <a:lnSpc>
              <a:spcPct val="90000"/>
            </a:lnSpc>
            <a:spcBef>
              <a:spcPct val="0"/>
            </a:spcBef>
            <a:spcAft>
              <a:spcPct val="35000"/>
            </a:spcAft>
          </a:pPr>
          <a:endParaRPr lang="da-DK" sz="5500" kern="1200" dirty="0"/>
        </a:p>
      </dsp:txBody>
      <dsp:txXfrm>
        <a:off x="1226986" y="851577"/>
        <a:ext cx="844443" cy="844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C1987-EC9D-4628-9A77-39A988248010}">
      <dsp:nvSpPr>
        <dsp:cNvPr id="0" name=""/>
        <dsp:cNvSpPr/>
      </dsp:nvSpPr>
      <dsp:spPr>
        <a:xfrm>
          <a:off x="1182730" y="587161"/>
          <a:ext cx="1573127" cy="102253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a-DK" sz="1700" b="0" kern="1200" dirty="0" smtClean="0">
              <a:solidFill>
                <a:schemeClr val="bg1"/>
              </a:solidFill>
            </a:rPr>
            <a:t>Identifikation</a:t>
          </a:r>
          <a:endParaRPr lang="da-DK" sz="1700" b="0" kern="1200" dirty="0">
            <a:solidFill>
              <a:schemeClr val="bg1"/>
            </a:solidFill>
          </a:endParaRPr>
        </a:p>
      </dsp:txBody>
      <dsp:txXfrm>
        <a:off x="1232646" y="637077"/>
        <a:ext cx="1473295" cy="922700"/>
      </dsp:txXfrm>
    </dsp:sp>
    <dsp:sp modelId="{BFBAE00B-4E28-44EA-9CA5-40AC3C7309F3}">
      <dsp:nvSpPr>
        <dsp:cNvPr id="0" name=""/>
        <dsp:cNvSpPr/>
      </dsp:nvSpPr>
      <dsp:spPr>
        <a:xfrm>
          <a:off x="610114" y="1102296"/>
          <a:ext cx="2729385" cy="2729385"/>
        </a:xfrm>
        <a:custGeom>
          <a:avLst/>
          <a:gdLst/>
          <a:ahLst/>
          <a:cxnLst/>
          <a:rect l="0" t="0" r="0" b="0"/>
          <a:pathLst>
            <a:path>
              <a:moveTo>
                <a:pt x="2359901" y="430911"/>
              </a:moveTo>
              <a:arcTo wR="1364692" hR="1364692" stAng="19009435" swAng="2328329"/>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C364BC6-6644-4AEE-8E30-06AA58D8AE82}">
      <dsp:nvSpPr>
        <dsp:cNvPr id="0" name=""/>
        <dsp:cNvSpPr/>
      </dsp:nvSpPr>
      <dsp:spPr>
        <a:xfrm>
          <a:off x="2364588" y="2646078"/>
          <a:ext cx="1573127" cy="102253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da-DK" sz="1900" kern="1200" dirty="0" smtClean="0"/>
            <a:t>Forebyggelse</a:t>
          </a:r>
          <a:endParaRPr lang="da-DK" sz="1900" kern="1200" dirty="0"/>
        </a:p>
      </dsp:txBody>
      <dsp:txXfrm>
        <a:off x="2414504" y="2695994"/>
        <a:ext cx="1473295" cy="922700"/>
      </dsp:txXfrm>
    </dsp:sp>
    <dsp:sp modelId="{DEB61A97-D641-4986-AEFC-7C0BCB1BA8EA}">
      <dsp:nvSpPr>
        <dsp:cNvPr id="0" name=""/>
        <dsp:cNvSpPr/>
      </dsp:nvSpPr>
      <dsp:spPr>
        <a:xfrm>
          <a:off x="610791" y="1101879"/>
          <a:ext cx="2729385" cy="2729385"/>
        </a:xfrm>
        <a:custGeom>
          <a:avLst/>
          <a:gdLst/>
          <a:ahLst/>
          <a:cxnLst/>
          <a:rect l="0" t="0" r="0" b="0"/>
          <a:pathLst>
            <a:path>
              <a:moveTo>
                <a:pt x="1768844" y="2668168"/>
              </a:moveTo>
              <a:arcTo wR="1364692" hR="1364692" stAng="4366415" swAng="2129324"/>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C9A1F0C-3F7E-4BD0-A181-C4410691116F}">
      <dsp:nvSpPr>
        <dsp:cNvPr id="0" name=""/>
        <dsp:cNvSpPr/>
      </dsp:nvSpPr>
      <dsp:spPr>
        <a:xfrm>
          <a:off x="871" y="2634200"/>
          <a:ext cx="1573127" cy="102253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da-DK" sz="1900" kern="1200" dirty="0" smtClean="0"/>
            <a:t>Håndtering</a:t>
          </a:r>
          <a:endParaRPr lang="da-DK" sz="1900" kern="1200" dirty="0"/>
        </a:p>
      </dsp:txBody>
      <dsp:txXfrm>
        <a:off x="50787" y="2684116"/>
        <a:ext cx="1473295" cy="922700"/>
      </dsp:txXfrm>
    </dsp:sp>
    <dsp:sp modelId="{A67FC972-58C0-4C55-A2BB-E0C00CAEDAE1}">
      <dsp:nvSpPr>
        <dsp:cNvPr id="0" name=""/>
        <dsp:cNvSpPr/>
      </dsp:nvSpPr>
      <dsp:spPr>
        <a:xfrm>
          <a:off x="604601" y="1098427"/>
          <a:ext cx="2729385" cy="2729385"/>
        </a:xfrm>
        <a:custGeom>
          <a:avLst/>
          <a:gdLst/>
          <a:ahLst/>
          <a:cxnLst/>
          <a:rect l="0" t="0" r="0" b="0"/>
          <a:pathLst>
            <a:path>
              <a:moveTo>
                <a:pt x="4402" y="1255169"/>
              </a:moveTo>
              <a:arcTo wR="1364692" hR="1364692" stAng="11076194" swAng="2303789"/>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13BD6-2F2A-4BCC-9AE1-45A35ACDAE94}">
      <dsp:nvSpPr>
        <dsp:cNvPr id="0" name=""/>
        <dsp:cNvSpPr/>
      </dsp:nvSpPr>
      <dsp:spPr>
        <a:xfrm>
          <a:off x="1182730" y="587161"/>
          <a:ext cx="1573127" cy="102253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a-DK" sz="1700" b="0" kern="1200" smtClean="0"/>
            <a:t>Identifikation</a:t>
          </a:r>
          <a:endParaRPr lang="da-DK" sz="1700" b="0" kern="1200" dirty="0"/>
        </a:p>
      </dsp:txBody>
      <dsp:txXfrm>
        <a:off x="1232646" y="637077"/>
        <a:ext cx="1473295" cy="922700"/>
      </dsp:txXfrm>
    </dsp:sp>
    <dsp:sp modelId="{2E494293-CBA8-4E6F-B11F-8AAA35B5924A}">
      <dsp:nvSpPr>
        <dsp:cNvPr id="0" name=""/>
        <dsp:cNvSpPr/>
      </dsp:nvSpPr>
      <dsp:spPr>
        <a:xfrm>
          <a:off x="604601" y="1098427"/>
          <a:ext cx="2729385" cy="2729385"/>
        </a:xfrm>
        <a:custGeom>
          <a:avLst/>
          <a:gdLst/>
          <a:ahLst/>
          <a:cxnLst/>
          <a:rect l="0" t="0" r="0" b="0"/>
          <a:pathLst>
            <a:path>
              <a:moveTo>
                <a:pt x="2362770" y="433979"/>
              </a:moveTo>
              <a:arcTo wR="1364692" hR="1364692" stAng="19020017" swAng="2303789"/>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06C105C-2B63-4605-A4F3-B5384294ECB2}">
      <dsp:nvSpPr>
        <dsp:cNvPr id="0" name=""/>
        <dsp:cNvSpPr/>
      </dsp:nvSpPr>
      <dsp:spPr>
        <a:xfrm>
          <a:off x="2364589" y="2634200"/>
          <a:ext cx="1573127" cy="102253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a-DK" sz="1700" kern="1200" dirty="0" smtClean="0">
              <a:solidFill>
                <a:schemeClr val="bg1"/>
              </a:solidFill>
            </a:rPr>
            <a:t>Forebyggelse</a:t>
          </a:r>
          <a:endParaRPr lang="da-DK" sz="1700" kern="1200" dirty="0">
            <a:solidFill>
              <a:schemeClr val="bg1"/>
            </a:solidFill>
          </a:endParaRPr>
        </a:p>
      </dsp:txBody>
      <dsp:txXfrm>
        <a:off x="2414505" y="2684116"/>
        <a:ext cx="1473295" cy="922700"/>
      </dsp:txXfrm>
    </dsp:sp>
    <dsp:sp modelId="{B2DC819C-BA34-4487-B150-6BDF31632C9A}">
      <dsp:nvSpPr>
        <dsp:cNvPr id="0" name=""/>
        <dsp:cNvSpPr/>
      </dsp:nvSpPr>
      <dsp:spPr>
        <a:xfrm>
          <a:off x="604601" y="1098427"/>
          <a:ext cx="2729385" cy="2729385"/>
        </a:xfrm>
        <a:custGeom>
          <a:avLst/>
          <a:gdLst/>
          <a:ahLst/>
          <a:cxnLst/>
          <a:rect l="0" t="0" r="0" b="0"/>
          <a:pathLst>
            <a:path>
              <a:moveTo>
                <a:pt x="1783858" y="2663418"/>
              </a:moveTo>
              <a:arcTo wR="1364692" hR="1364692" stAng="4326747" swAng="2146505"/>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AF982EC-B066-49D6-93AF-6B3D466A3D1F}">
      <dsp:nvSpPr>
        <dsp:cNvPr id="0" name=""/>
        <dsp:cNvSpPr/>
      </dsp:nvSpPr>
      <dsp:spPr>
        <a:xfrm>
          <a:off x="871" y="2634200"/>
          <a:ext cx="1573127" cy="102253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a-DK" sz="1700" kern="1200" dirty="0" smtClean="0"/>
            <a:t>Håndtering</a:t>
          </a:r>
          <a:endParaRPr lang="da-DK" sz="1700" kern="1200" dirty="0"/>
        </a:p>
      </dsp:txBody>
      <dsp:txXfrm>
        <a:off x="50787" y="2684116"/>
        <a:ext cx="1473295" cy="922700"/>
      </dsp:txXfrm>
    </dsp:sp>
    <dsp:sp modelId="{5C494C6E-29AB-405F-B5FA-CB42DA6593A7}">
      <dsp:nvSpPr>
        <dsp:cNvPr id="0" name=""/>
        <dsp:cNvSpPr/>
      </dsp:nvSpPr>
      <dsp:spPr>
        <a:xfrm>
          <a:off x="604601" y="1098427"/>
          <a:ext cx="2729385" cy="2729385"/>
        </a:xfrm>
        <a:custGeom>
          <a:avLst/>
          <a:gdLst/>
          <a:ahLst/>
          <a:cxnLst/>
          <a:rect l="0" t="0" r="0" b="0"/>
          <a:pathLst>
            <a:path>
              <a:moveTo>
                <a:pt x="4402" y="1255169"/>
              </a:moveTo>
              <a:arcTo wR="1364692" hR="1364692" stAng="11076194" swAng="2303789"/>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21D19A-534A-4BD2-AB8D-0968F3B375A2}">
      <dsp:nvSpPr>
        <dsp:cNvPr id="0" name=""/>
        <dsp:cNvSpPr/>
      </dsp:nvSpPr>
      <dsp:spPr>
        <a:xfrm>
          <a:off x="2364515" y="306474"/>
          <a:ext cx="4347020" cy="4347020"/>
        </a:xfrm>
        <a:prstGeom prst="pie">
          <a:avLst>
            <a:gd name="adj1" fmla="val 16200000"/>
            <a:gd name="adj2" fmla="val 19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da-DK" sz="1100" kern="1200" dirty="0" smtClean="0"/>
            <a:t>1. Beskriv hændelsen</a:t>
          </a:r>
          <a:endParaRPr lang="da-DK" sz="1100" kern="1200" dirty="0"/>
        </a:p>
      </dsp:txBody>
      <dsp:txXfrm>
        <a:off x="4641525" y="861754"/>
        <a:ext cx="1138505" cy="879754"/>
      </dsp:txXfrm>
    </dsp:sp>
    <dsp:sp modelId="{BFB4594A-2927-45B3-8F1D-F87A0A56A9D6}">
      <dsp:nvSpPr>
        <dsp:cNvPr id="0" name=""/>
        <dsp:cNvSpPr/>
      </dsp:nvSpPr>
      <dsp:spPr>
        <a:xfrm>
          <a:off x="2416265" y="396001"/>
          <a:ext cx="4347020" cy="4347020"/>
        </a:xfrm>
        <a:prstGeom prst="pie">
          <a:avLst>
            <a:gd name="adj1" fmla="val 198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da-DK" sz="1100" kern="1200" dirty="0" smtClean="0"/>
            <a:t>2. Var der tegn  og signaler op til hændelsen, som indikerede, hvad der kunne ske?</a:t>
          </a:r>
          <a:endParaRPr lang="da-DK" sz="1100" kern="1200" dirty="0"/>
        </a:p>
      </dsp:txBody>
      <dsp:txXfrm>
        <a:off x="5366029" y="2155510"/>
        <a:ext cx="1190255" cy="853878"/>
      </dsp:txXfrm>
    </dsp:sp>
    <dsp:sp modelId="{162676EE-4E3A-44BE-931E-941A4491838C}">
      <dsp:nvSpPr>
        <dsp:cNvPr id="0" name=""/>
        <dsp:cNvSpPr/>
      </dsp:nvSpPr>
      <dsp:spPr>
        <a:xfrm>
          <a:off x="2364515" y="485529"/>
          <a:ext cx="4347020" cy="4347020"/>
        </a:xfrm>
        <a:prstGeom prst="pie">
          <a:avLst>
            <a:gd name="adj1" fmla="val 1800000"/>
            <a:gd name="adj2" fmla="val 54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da-DK" sz="1100" kern="1200" dirty="0" smtClean="0"/>
            <a:t>3. Kunne vi have gjort noget andet i situationen?</a:t>
          </a:r>
          <a:endParaRPr lang="da-DK" sz="1100" kern="1200" dirty="0"/>
        </a:p>
      </dsp:txBody>
      <dsp:txXfrm>
        <a:off x="4641525" y="3423390"/>
        <a:ext cx="1138505" cy="879754"/>
      </dsp:txXfrm>
    </dsp:sp>
    <dsp:sp modelId="{A77FED9F-9016-4569-8345-C4B3FB7D149B}">
      <dsp:nvSpPr>
        <dsp:cNvPr id="0" name=""/>
        <dsp:cNvSpPr/>
      </dsp:nvSpPr>
      <dsp:spPr>
        <a:xfrm>
          <a:off x="2261014" y="485529"/>
          <a:ext cx="4347020" cy="4347020"/>
        </a:xfrm>
        <a:prstGeom prst="pie">
          <a:avLst>
            <a:gd name="adj1" fmla="val 54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da-DK" sz="1100" kern="1200" dirty="0" smtClean="0"/>
            <a:t>4. Hvad havde barnet eller den unge behov for, at vi gjorde anderledes?</a:t>
          </a:r>
          <a:endParaRPr lang="da-DK" sz="1100" kern="1200" dirty="0"/>
        </a:p>
      </dsp:txBody>
      <dsp:txXfrm>
        <a:off x="3192519" y="3423390"/>
        <a:ext cx="1138505" cy="879754"/>
      </dsp:txXfrm>
    </dsp:sp>
    <dsp:sp modelId="{F954902A-BCD3-40D0-BF76-2595E014733B}">
      <dsp:nvSpPr>
        <dsp:cNvPr id="0" name=""/>
        <dsp:cNvSpPr/>
      </dsp:nvSpPr>
      <dsp:spPr>
        <a:xfrm>
          <a:off x="2209264" y="396001"/>
          <a:ext cx="4347020" cy="4347020"/>
        </a:xfrm>
        <a:prstGeom prst="pie">
          <a:avLst>
            <a:gd name="adj1" fmla="val 9000000"/>
            <a:gd name="adj2" fmla="val 126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da-DK" sz="1100" kern="1200" dirty="0" smtClean="0"/>
            <a:t>5. Hvad skal vi gøre næste gang?</a:t>
          </a:r>
          <a:endParaRPr lang="da-DK" sz="1100" kern="1200" dirty="0"/>
        </a:p>
      </dsp:txBody>
      <dsp:txXfrm>
        <a:off x="2416265" y="2155510"/>
        <a:ext cx="1190255" cy="853878"/>
      </dsp:txXfrm>
    </dsp:sp>
    <dsp:sp modelId="{7A6CC300-8253-42D9-AC91-015E012894BC}">
      <dsp:nvSpPr>
        <dsp:cNvPr id="0" name=""/>
        <dsp:cNvSpPr/>
      </dsp:nvSpPr>
      <dsp:spPr>
        <a:xfrm>
          <a:off x="2261014" y="306474"/>
          <a:ext cx="4347020" cy="4347020"/>
        </a:xfrm>
        <a:prstGeom prst="pie">
          <a:avLst>
            <a:gd name="adj1" fmla="val 126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da-DK" sz="1100" kern="1200" dirty="0" smtClean="0"/>
            <a:t>Nye erfaringer – </a:t>
          </a:r>
        </a:p>
        <a:p>
          <a:pPr lvl="0" algn="ctr" defTabSz="488950">
            <a:lnSpc>
              <a:spcPct val="90000"/>
            </a:lnSpc>
            <a:spcBef>
              <a:spcPct val="0"/>
            </a:spcBef>
            <a:spcAft>
              <a:spcPct val="35000"/>
            </a:spcAft>
          </a:pPr>
          <a:r>
            <a:rPr lang="da-DK" sz="1100" kern="1200" dirty="0" smtClean="0"/>
            <a:t>ny indsats</a:t>
          </a:r>
          <a:endParaRPr lang="da-DK" sz="1100" kern="1200" dirty="0"/>
        </a:p>
      </dsp:txBody>
      <dsp:txXfrm>
        <a:off x="3192519" y="861754"/>
        <a:ext cx="1138505" cy="879754"/>
      </dsp:txXfrm>
    </dsp:sp>
    <dsp:sp modelId="{0A8C8FCE-3826-4117-A151-67E1FCDB0A91}">
      <dsp:nvSpPr>
        <dsp:cNvPr id="0" name=""/>
        <dsp:cNvSpPr/>
      </dsp:nvSpPr>
      <dsp:spPr>
        <a:xfrm>
          <a:off x="2095255" y="37372"/>
          <a:ext cx="4885222" cy="4885222"/>
        </a:xfrm>
        <a:prstGeom prst="circularArrow">
          <a:avLst>
            <a:gd name="adj1" fmla="val 5085"/>
            <a:gd name="adj2" fmla="val 327528"/>
            <a:gd name="adj3" fmla="val 19472472"/>
            <a:gd name="adj4" fmla="val 1620025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82D4B5-3914-460B-8149-310C1FA8D81F}">
      <dsp:nvSpPr>
        <dsp:cNvPr id="0" name=""/>
        <dsp:cNvSpPr/>
      </dsp:nvSpPr>
      <dsp:spPr>
        <a:xfrm>
          <a:off x="2147005" y="126900"/>
          <a:ext cx="4885222" cy="4885222"/>
        </a:xfrm>
        <a:prstGeom prst="circularArrow">
          <a:avLst>
            <a:gd name="adj1" fmla="val 5085"/>
            <a:gd name="adj2" fmla="val 327528"/>
            <a:gd name="adj3" fmla="val 1472472"/>
            <a:gd name="adj4" fmla="val 19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9C08A0-D0E6-42E8-B19F-9B8929C86716}">
      <dsp:nvSpPr>
        <dsp:cNvPr id="0" name=""/>
        <dsp:cNvSpPr/>
      </dsp:nvSpPr>
      <dsp:spPr>
        <a:xfrm>
          <a:off x="2095255" y="216428"/>
          <a:ext cx="4885222" cy="4885222"/>
        </a:xfrm>
        <a:prstGeom prst="circularArrow">
          <a:avLst>
            <a:gd name="adj1" fmla="val 5085"/>
            <a:gd name="adj2" fmla="val 327528"/>
            <a:gd name="adj3" fmla="val 5072221"/>
            <a:gd name="adj4" fmla="val 1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0F6E52-A12F-4733-8B21-380B901CA0A2}">
      <dsp:nvSpPr>
        <dsp:cNvPr id="0" name=""/>
        <dsp:cNvSpPr/>
      </dsp:nvSpPr>
      <dsp:spPr>
        <a:xfrm>
          <a:off x="1992072" y="216428"/>
          <a:ext cx="4885222" cy="4885222"/>
        </a:xfrm>
        <a:prstGeom prst="circularArrow">
          <a:avLst>
            <a:gd name="adj1" fmla="val 5085"/>
            <a:gd name="adj2" fmla="val 327528"/>
            <a:gd name="adj3" fmla="val 8672472"/>
            <a:gd name="adj4" fmla="val 540025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937748-53A7-4C68-BAD0-DB3D54054E4A}">
      <dsp:nvSpPr>
        <dsp:cNvPr id="0" name=""/>
        <dsp:cNvSpPr/>
      </dsp:nvSpPr>
      <dsp:spPr>
        <a:xfrm>
          <a:off x="1940321" y="126900"/>
          <a:ext cx="4885222" cy="4885222"/>
        </a:xfrm>
        <a:prstGeom prst="circularArrow">
          <a:avLst>
            <a:gd name="adj1" fmla="val 5085"/>
            <a:gd name="adj2" fmla="val 327528"/>
            <a:gd name="adj3" fmla="val 12272472"/>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69D020-1397-4B25-8AAD-78607ABE4142}">
      <dsp:nvSpPr>
        <dsp:cNvPr id="0" name=""/>
        <dsp:cNvSpPr/>
      </dsp:nvSpPr>
      <dsp:spPr>
        <a:xfrm>
          <a:off x="1992072" y="37372"/>
          <a:ext cx="4885222" cy="4885222"/>
        </a:xfrm>
        <a:prstGeom prst="circularArrow">
          <a:avLst>
            <a:gd name="adj1" fmla="val 5085"/>
            <a:gd name="adj2" fmla="val 327528"/>
            <a:gd name="adj3" fmla="val 15872221"/>
            <a:gd name="adj4" fmla="val 126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52DBB9-7D8C-4AD1-A2A2-45269046FF8D}">
      <dsp:nvSpPr>
        <dsp:cNvPr id="0" name=""/>
        <dsp:cNvSpPr/>
      </dsp:nvSpPr>
      <dsp:spPr>
        <a:xfrm>
          <a:off x="1182730" y="587161"/>
          <a:ext cx="1573127" cy="102253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da-DK" sz="1900" b="0" kern="1200" smtClean="0"/>
            <a:t>Identifikation</a:t>
          </a:r>
          <a:endParaRPr lang="da-DK" sz="1900" b="0" kern="1200" dirty="0"/>
        </a:p>
      </dsp:txBody>
      <dsp:txXfrm>
        <a:off x="1232646" y="637077"/>
        <a:ext cx="1473295" cy="922700"/>
      </dsp:txXfrm>
    </dsp:sp>
    <dsp:sp modelId="{6370F0F2-119F-407A-8A31-001236921DDE}">
      <dsp:nvSpPr>
        <dsp:cNvPr id="0" name=""/>
        <dsp:cNvSpPr/>
      </dsp:nvSpPr>
      <dsp:spPr>
        <a:xfrm>
          <a:off x="604601" y="1098427"/>
          <a:ext cx="2729385" cy="2729385"/>
        </a:xfrm>
        <a:custGeom>
          <a:avLst/>
          <a:gdLst/>
          <a:ahLst/>
          <a:cxnLst/>
          <a:rect l="0" t="0" r="0" b="0"/>
          <a:pathLst>
            <a:path>
              <a:moveTo>
                <a:pt x="2362770" y="433979"/>
              </a:moveTo>
              <a:arcTo wR="1364692" hR="1364692" stAng="19020017" swAng="2303789"/>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51F3250-D76B-4D34-A80C-8F7E3E2A8B95}">
      <dsp:nvSpPr>
        <dsp:cNvPr id="0" name=""/>
        <dsp:cNvSpPr/>
      </dsp:nvSpPr>
      <dsp:spPr>
        <a:xfrm>
          <a:off x="2364589" y="2634200"/>
          <a:ext cx="1573127" cy="102253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da-DK" sz="1900" kern="1200" smtClean="0"/>
            <a:t>Forebyggelse</a:t>
          </a:r>
          <a:endParaRPr lang="da-DK" sz="1900" kern="1200" dirty="0"/>
        </a:p>
      </dsp:txBody>
      <dsp:txXfrm>
        <a:off x="2414505" y="2684116"/>
        <a:ext cx="1473295" cy="922700"/>
      </dsp:txXfrm>
    </dsp:sp>
    <dsp:sp modelId="{1C97B006-88DA-4550-9378-614C5AD84582}">
      <dsp:nvSpPr>
        <dsp:cNvPr id="0" name=""/>
        <dsp:cNvSpPr/>
      </dsp:nvSpPr>
      <dsp:spPr>
        <a:xfrm>
          <a:off x="604601" y="1098427"/>
          <a:ext cx="2729385" cy="2729385"/>
        </a:xfrm>
        <a:custGeom>
          <a:avLst/>
          <a:gdLst/>
          <a:ahLst/>
          <a:cxnLst/>
          <a:rect l="0" t="0" r="0" b="0"/>
          <a:pathLst>
            <a:path>
              <a:moveTo>
                <a:pt x="1783858" y="2663418"/>
              </a:moveTo>
              <a:arcTo wR="1364692" hR="1364692" stAng="4326747" swAng="2146505"/>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FEAA60A-162F-4ED2-96C0-8D4D881BD314}">
      <dsp:nvSpPr>
        <dsp:cNvPr id="0" name=""/>
        <dsp:cNvSpPr/>
      </dsp:nvSpPr>
      <dsp:spPr>
        <a:xfrm>
          <a:off x="871" y="2634200"/>
          <a:ext cx="1573127" cy="102253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da-DK" sz="1900" kern="1200" dirty="0" smtClean="0">
              <a:solidFill>
                <a:schemeClr val="bg1"/>
              </a:solidFill>
            </a:rPr>
            <a:t>Håndtering</a:t>
          </a:r>
          <a:endParaRPr lang="da-DK" sz="1900" kern="1200" dirty="0">
            <a:solidFill>
              <a:schemeClr val="bg1"/>
            </a:solidFill>
          </a:endParaRPr>
        </a:p>
      </dsp:txBody>
      <dsp:txXfrm>
        <a:off x="50787" y="2684116"/>
        <a:ext cx="1473295" cy="922700"/>
      </dsp:txXfrm>
    </dsp:sp>
    <dsp:sp modelId="{8D6775ED-622E-4567-9658-3F7E3610DD64}">
      <dsp:nvSpPr>
        <dsp:cNvPr id="0" name=""/>
        <dsp:cNvSpPr/>
      </dsp:nvSpPr>
      <dsp:spPr>
        <a:xfrm>
          <a:off x="604601" y="1098427"/>
          <a:ext cx="2729385" cy="2729385"/>
        </a:xfrm>
        <a:custGeom>
          <a:avLst/>
          <a:gdLst/>
          <a:ahLst/>
          <a:cxnLst/>
          <a:rect l="0" t="0" r="0" b="0"/>
          <a:pathLst>
            <a:path>
              <a:moveTo>
                <a:pt x="4402" y="1255169"/>
              </a:moveTo>
              <a:arcTo wR="1364692" hR="1364692" stAng="11076194" swAng="2303789"/>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03EB6-45F3-4B3D-8A7A-8E4207D1E041}">
      <dsp:nvSpPr>
        <dsp:cNvPr id="0" name=""/>
        <dsp:cNvSpPr/>
      </dsp:nvSpPr>
      <dsp:spPr>
        <a:xfrm>
          <a:off x="0" y="2209"/>
          <a:ext cx="8229600" cy="0"/>
        </a:xfrm>
        <a:prstGeom prst="line">
          <a:avLst/>
        </a:prstGeom>
        <a:solidFill>
          <a:schemeClr val="accent2">
            <a:alpha val="9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B6E86A-4129-4F40-9F85-C2C171F5F8EF}">
      <dsp:nvSpPr>
        <dsp:cNvPr id="0" name=""/>
        <dsp:cNvSpPr/>
      </dsp:nvSpPr>
      <dsp:spPr>
        <a:xfrm>
          <a:off x="0" y="2209"/>
          <a:ext cx="845031" cy="4521543"/>
        </a:xfrm>
        <a:prstGeom prst="rect">
          <a:avLst/>
        </a:prstGeom>
        <a:solidFill>
          <a:schemeClr val="accent6">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335280" tIns="335280" rIns="335280" bIns="335280" numCol="1" spcCol="1270" anchor="ctr" anchorCtr="0">
          <a:noAutofit/>
        </a:bodyPr>
        <a:lstStyle/>
        <a:p>
          <a:pPr lvl="0" algn="ctr" defTabSz="3911600">
            <a:lnSpc>
              <a:spcPct val="90000"/>
            </a:lnSpc>
            <a:spcBef>
              <a:spcPct val="0"/>
            </a:spcBef>
            <a:spcAft>
              <a:spcPct val="35000"/>
            </a:spcAft>
          </a:pPr>
          <a:r>
            <a:rPr lang="da-DK" sz="8800" kern="1200" dirty="0" smtClean="0"/>
            <a:t>?</a:t>
          </a:r>
          <a:endParaRPr lang="da-DK" sz="6500" kern="1200" dirty="0"/>
        </a:p>
      </dsp:txBody>
      <dsp:txXfrm>
        <a:off x="0" y="2209"/>
        <a:ext cx="845031" cy="4521543"/>
      </dsp:txXfrm>
    </dsp:sp>
    <dsp:sp modelId="{08F67B6E-A401-417C-B7BC-9B05FAFBD618}">
      <dsp:nvSpPr>
        <dsp:cNvPr id="0" name=""/>
        <dsp:cNvSpPr/>
      </dsp:nvSpPr>
      <dsp:spPr>
        <a:xfrm>
          <a:off x="968475" y="37810"/>
          <a:ext cx="7021501" cy="712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da-DK" sz="1800" kern="1200" dirty="0" smtClean="0"/>
            <a:t>Hvordan sikrer vi, at vi er enige om, hvordan vi håndterer konflikter i situationen?</a:t>
          </a:r>
          <a:endParaRPr lang="da-DK" sz="1800" kern="1200" dirty="0"/>
        </a:p>
      </dsp:txBody>
      <dsp:txXfrm>
        <a:off x="968475" y="37810"/>
        <a:ext cx="7021501" cy="712010"/>
      </dsp:txXfrm>
    </dsp:sp>
    <dsp:sp modelId="{8E2F5DDC-648A-4024-94EA-66D1487FB822}">
      <dsp:nvSpPr>
        <dsp:cNvPr id="0" name=""/>
        <dsp:cNvSpPr/>
      </dsp:nvSpPr>
      <dsp:spPr>
        <a:xfrm>
          <a:off x="845031" y="749821"/>
          <a:ext cx="658368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E2A2ED-7D10-4747-8264-73FC6FFC0D4F}">
      <dsp:nvSpPr>
        <dsp:cNvPr id="0" name=""/>
        <dsp:cNvSpPr/>
      </dsp:nvSpPr>
      <dsp:spPr>
        <a:xfrm>
          <a:off x="968475" y="785421"/>
          <a:ext cx="7021501" cy="712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da-DK" sz="1800" kern="1200" dirty="0" smtClean="0"/>
            <a:t>Hvordan sørger vi for alles sikkerhed i situationen? </a:t>
          </a:r>
          <a:endParaRPr lang="da-DK" sz="1800" kern="1200" dirty="0"/>
        </a:p>
      </dsp:txBody>
      <dsp:txXfrm>
        <a:off x="968475" y="785421"/>
        <a:ext cx="7021501" cy="712010"/>
      </dsp:txXfrm>
    </dsp:sp>
    <dsp:sp modelId="{7A1B9A62-BAE0-4C4C-B56E-39CEE4221D9E}">
      <dsp:nvSpPr>
        <dsp:cNvPr id="0" name=""/>
        <dsp:cNvSpPr/>
      </dsp:nvSpPr>
      <dsp:spPr>
        <a:xfrm>
          <a:off x="845031" y="1497432"/>
          <a:ext cx="658368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ACB99F-7553-46EC-A78A-D35A99AEE497}">
      <dsp:nvSpPr>
        <dsp:cNvPr id="0" name=""/>
        <dsp:cNvSpPr/>
      </dsp:nvSpPr>
      <dsp:spPr>
        <a:xfrm>
          <a:off x="968475" y="1533032"/>
          <a:ext cx="7021501" cy="712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da-DK" sz="1800" kern="1200" dirty="0" smtClean="0"/>
            <a:t>Hvordan hjælper vi barnet eller den unge til at fortælle om deres oplevelse? </a:t>
          </a:r>
          <a:endParaRPr lang="da-DK" sz="1800" kern="1200" dirty="0"/>
        </a:p>
      </dsp:txBody>
      <dsp:txXfrm>
        <a:off x="968475" y="1533032"/>
        <a:ext cx="7021501" cy="712010"/>
      </dsp:txXfrm>
    </dsp:sp>
    <dsp:sp modelId="{AA965AE3-CB0C-4DCF-8C4D-DE7746768980}">
      <dsp:nvSpPr>
        <dsp:cNvPr id="0" name=""/>
        <dsp:cNvSpPr/>
      </dsp:nvSpPr>
      <dsp:spPr>
        <a:xfrm>
          <a:off x="845031" y="2245043"/>
          <a:ext cx="658368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99A12D-D13F-4DFA-BBE5-56ED2AE6D7C7}">
      <dsp:nvSpPr>
        <dsp:cNvPr id="0" name=""/>
        <dsp:cNvSpPr/>
      </dsp:nvSpPr>
      <dsp:spPr>
        <a:xfrm>
          <a:off x="968475" y="2280643"/>
          <a:ext cx="7021501" cy="712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da-DK" sz="1800" b="0" kern="1200" dirty="0" smtClean="0"/>
            <a:t>Hvordan genskaber vi relationen til barnet eller den unge efter en konflikt?</a:t>
          </a:r>
          <a:endParaRPr lang="da-DK" sz="1800" b="0" kern="1200" dirty="0"/>
        </a:p>
      </dsp:txBody>
      <dsp:txXfrm>
        <a:off x="968475" y="2280643"/>
        <a:ext cx="7021501" cy="712010"/>
      </dsp:txXfrm>
    </dsp:sp>
    <dsp:sp modelId="{4858EAB8-8B36-45CC-9B8C-247B9322C4C6}">
      <dsp:nvSpPr>
        <dsp:cNvPr id="0" name=""/>
        <dsp:cNvSpPr/>
      </dsp:nvSpPr>
      <dsp:spPr>
        <a:xfrm>
          <a:off x="845031" y="2992654"/>
          <a:ext cx="658368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72695F-A4CA-490B-B682-1A5A793B10D4}">
      <dsp:nvSpPr>
        <dsp:cNvPr id="0" name=""/>
        <dsp:cNvSpPr/>
      </dsp:nvSpPr>
      <dsp:spPr>
        <a:xfrm>
          <a:off x="968475" y="3028254"/>
          <a:ext cx="7021501" cy="712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da-DK" sz="1800" kern="1200" dirty="0" smtClean="0"/>
            <a:t>Hvordan tager vi hånd om andre børn, der har overværet en konflikt?</a:t>
          </a:r>
          <a:endParaRPr lang="da-DK" sz="1800" kern="1200" dirty="0"/>
        </a:p>
      </dsp:txBody>
      <dsp:txXfrm>
        <a:off x="968475" y="3028254"/>
        <a:ext cx="7021501" cy="712010"/>
      </dsp:txXfrm>
    </dsp:sp>
    <dsp:sp modelId="{BA4676F8-B636-406C-878B-D97D4FCE431B}">
      <dsp:nvSpPr>
        <dsp:cNvPr id="0" name=""/>
        <dsp:cNvSpPr/>
      </dsp:nvSpPr>
      <dsp:spPr>
        <a:xfrm>
          <a:off x="845031" y="3740265"/>
          <a:ext cx="658368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020D87-3984-4EB0-8454-4E75F95D0A2D}">
      <dsp:nvSpPr>
        <dsp:cNvPr id="0" name=""/>
        <dsp:cNvSpPr/>
      </dsp:nvSpPr>
      <dsp:spPr>
        <a:xfrm>
          <a:off x="968475" y="3775865"/>
          <a:ext cx="7021501" cy="712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da-DK" sz="1800" kern="1200" dirty="0" smtClean="0"/>
            <a:t>Hvordan og hvornår får vi vendt konflikten med med vores partner og/eller med familieplejekonsulenten?</a:t>
          </a:r>
          <a:endParaRPr lang="da-DK" sz="1800" kern="1200" dirty="0"/>
        </a:p>
      </dsp:txBody>
      <dsp:txXfrm>
        <a:off x="968475" y="3775865"/>
        <a:ext cx="7021501" cy="712010"/>
      </dsp:txXfrm>
    </dsp:sp>
    <dsp:sp modelId="{95B175E6-CA0F-41C4-BDBD-0021BFF94FA3}">
      <dsp:nvSpPr>
        <dsp:cNvPr id="0" name=""/>
        <dsp:cNvSpPr/>
      </dsp:nvSpPr>
      <dsp:spPr>
        <a:xfrm>
          <a:off x="845031" y="4487876"/>
          <a:ext cx="658368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FF9DB-27D4-4255-93B4-D340C237917F}">
      <dsp:nvSpPr>
        <dsp:cNvPr id="0" name=""/>
        <dsp:cNvSpPr/>
      </dsp:nvSpPr>
      <dsp:spPr>
        <a:xfrm>
          <a:off x="1876579" y="1807087"/>
          <a:ext cx="1185553" cy="11855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a-DK" sz="1100" kern="1200" dirty="0" smtClean="0"/>
            <a:t>Bo er urolig</a:t>
          </a:r>
        </a:p>
        <a:p>
          <a:pPr lvl="0" algn="ctr" defTabSz="488950">
            <a:lnSpc>
              <a:spcPct val="90000"/>
            </a:lnSpc>
            <a:spcBef>
              <a:spcPct val="0"/>
            </a:spcBef>
            <a:spcAft>
              <a:spcPct val="35000"/>
            </a:spcAft>
          </a:pPr>
          <a:r>
            <a:rPr lang="da-DK" sz="1100" kern="1200" dirty="0" smtClean="0"/>
            <a:t>Han undviger krav</a:t>
          </a:r>
          <a:endParaRPr lang="da-DK" sz="1100" kern="1200" dirty="0"/>
        </a:p>
      </dsp:txBody>
      <dsp:txXfrm>
        <a:off x="2050199" y="1980707"/>
        <a:ext cx="838313" cy="838313"/>
      </dsp:txXfrm>
    </dsp:sp>
    <dsp:sp modelId="{ED0EEC4C-D54C-4713-823D-CC9422D1BBD8}">
      <dsp:nvSpPr>
        <dsp:cNvPr id="0" name=""/>
        <dsp:cNvSpPr/>
      </dsp:nvSpPr>
      <dsp:spPr>
        <a:xfrm rot="16200000">
          <a:off x="2182486" y="1498612"/>
          <a:ext cx="573738" cy="43209"/>
        </a:xfrm>
        <a:custGeom>
          <a:avLst/>
          <a:gdLst/>
          <a:ahLst/>
          <a:cxnLst/>
          <a:rect l="0" t="0" r="0" b="0"/>
          <a:pathLst>
            <a:path>
              <a:moveTo>
                <a:pt x="0" y="21604"/>
              </a:moveTo>
              <a:lnTo>
                <a:pt x="573738" y="216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da-DK" sz="1100" kern="1200"/>
        </a:p>
      </dsp:txBody>
      <dsp:txXfrm>
        <a:off x="2455012" y="1505874"/>
        <a:ext cx="28686" cy="28686"/>
      </dsp:txXfrm>
    </dsp:sp>
    <dsp:sp modelId="{41CDFEB5-B3AF-42B3-A035-1ECDBF16AFF7}">
      <dsp:nvSpPr>
        <dsp:cNvPr id="0" name=""/>
        <dsp:cNvSpPr/>
      </dsp:nvSpPr>
      <dsp:spPr>
        <a:xfrm>
          <a:off x="1798901" y="8209"/>
          <a:ext cx="1340908" cy="12251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a-DK" sz="1100" kern="1200" dirty="0" smtClean="0"/>
            <a:t>Uklare regler og konsekvenser</a:t>
          </a:r>
          <a:endParaRPr lang="da-DK" sz="1100" kern="1200" dirty="0"/>
        </a:p>
      </dsp:txBody>
      <dsp:txXfrm>
        <a:off x="1995272" y="187626"/>
        <a:ext cx="948166" cy="866305"/>
      </dsp:txXfrm>
    </dsp:sp>
    <dsp:sp modelId="{3FE09EBE-AB24-4526-89AC-5A44EB34FDCC}">
      <dsp:nvSpPr>
        <dsp:cNvPr id="0" name=""/>
        <dsp:cNvSpPr/>
      </dsp:nvSpPr>
      <dsp:spPr>
        <a:xfrm rot="19285714">
          <a:off x="2868062" y="1823638"/>
          <a:ext cx="593531" cy="43209"/>
        </a:xfrm>
        <a:custGeom>
          <a:avLst/>
          <a:gdLst/>
          <a:ahLst/>
          <a:cxnLst/>
          <a:rect l="0" t="0" r="0" b="0"/>
          <a:pathLst>
            <a:path>
              <a:moveTo>
                <a:pt x="0" y="21604"/>
              </a:moveTo>
              <a:lnTo>
                <a:pt x="593531" y="216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da-DK" sz="1100" kern="1200"/>
        </a:p>
      </dsp:txBody>
      <dsp:txXfrm>
        <a:off x="3149990" y="1830404"/>
        <a:ext cx="29676" cy="29676"/>
      </dsp:txXfrm>
    </dsp:sp>
    <dsp:sp modelId="{3A75F706-9F8D-4099-B9EF-43BB41480A5A}">
      <dsp:nvSpPr>
        <dsp:cNvPr id="0" name=""/>
        <dsp:cNvSpPr/>
      </dsp:nvSpPr>
      <dsp:spPr>
        <a:xfrm>
          <a:off x="3267524" y="697845"/>
          <a:ext cx="1185553" cy="11855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a-DK" sz="1100" kern="1200" dirty="0" smtClean="0"/>
            <a:t>Downs syndrom</a:t>
          </a:r>
          <a:endParaRPr lang="da-DK" sz="1100" kern="1200" dirty="0"/>
        </a:p>
      </dsp:txBody>
      <dsp:txXfrm>
        <a:off x="3441144" y="871465"/>
        <a:ext cx="838313" cy="838313"/>
      </dsp:txXfrm>
    </dsp:sp>
    <dsp:sp modelId="{C3B09CFF-0B74-40D2-B667-354B628D0F75}">
      <dsp:nvSpPr>
        <dsp:cNvPr id="0" name=""/>
        <dsp:cNvSpPr/>
      </dsp:nvSpPr>
      <dsp:spPr>
        <a:xfrm rot="771429">
          <a:off x="3039830" y="2576200"/>
          <a:ext cx="593531" cy="43209"/>
        </a:xfrm>
        <a:custGeom>
          <a:avLst/>
          <a:gdLst/>
          <a:ahLst/>
          <a:cxnLst/>
          <a:rect l="0" t="0" r="0" b="0"/>
          <a:pathLst>
            <a:path>
              <a:moveTo>
                <a:pt x="0" y="21604"/>
              </a:moveTo>
              <a:lnTo>
                <a:pt x="593531" y="216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da-DK" sz="1100" kern="1200"/>
        </a:p>
      </dsp:txBody>
      <dsp:txXfrm>
        <a:off x="3321757" y="2582967"/>
        <a:ext cx="29676" cy="29676"/>
      </dsp:txXfrm>
    </dsp:sp>
    <dsp:sp modelId="{3BE3F88E-F993-4188-B666-FF2F75859C89}">
      <dsp:nvSpPr>
        <dsp:cNvPr id="0" name=""/>
        <dsp:cNvSpPr/>
      </dsp:nvSpPr>
      <dsp:spPr>
        <a:xfrm>
          <a:off x="3611059" y="2202970"/>
          <a:ext cx="1185553" cy="11855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a-DK" sz="1100" kern="1200" dirty="0" smtClean="0"/>
            <a:t>Nogle af de andre børn må ikke lege med Bo for mor og far</a:t>
          </a:r>
          <a:endParaRPr lang="da-DK" sz="1100" kern="1200" dirty="0"/>
        </a:p>
      </dsp:txBody>
      <dsp:txXfrm>
        <a:off x="3784679" y="2376590"/>
        <a:ext cx="838313" cy="838313"/>
      </dsp:txXfrm>
    </dsp:sp>
    <dsp:sp modelId="{4846A092-10A9-4C81-AC86-44AAC210C581}">
      <dsp:nvSpPr>
        <dsp:cNvPr id="0" name=""/>
        <dsp:cNvSpPr/>
      </dsp:nvSpPr>
      <dsp:spPr>
        <a:xfrm rot="3857143">
          <a:off x="2558548" y="3179709"/>
          <a:ext cx="593531" cy="43209"/>
        </a:xfrm>
        <a:custGeom>
          <a:avLst/>
          <a:gdLst/>
          <a:ahLst/>
          <a:cxnLst/>
          <a:rect l="0" t="0" r="0" b="0"/>
          <a:pathLst>
            <a:path>
              <a:moveTo>
                <a:pt x="0" y="21604"/>
              </a:moveTo>
              <a:lnTo>
                <a:pt x="593531" y="216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da-DK" sz="1100" kern="1200"/>
        </a:p>
      </dsp:txBody>
      <dsp:txXfrm>
        <a:off x="2840475" y="3186475"/>
        <a:ext cx="29676" cy="29676"/>
      </dsp:txXfrm>
    </dsp:sp>
    <dsp:sp modelId="{184237F1-D2D0-480E-B483-C5CF0456663F}">
      <dsp:nvSpPr>
        <dsp:cNvPr id="0" name=""/>
        <dsp:cNvSpPr/>
      </dsp:nvSpPr>
      <dsp:spPr>
        <a:xfrm>
          <a:off x="2648495" y="3409987"/>
          <a:ext cx="1185553" cy="11855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a-DK" sz="1100" kern="1200" dirty="0" smtClean="0"/>
            <a:t>Far er negativ overfor plejefamilien</a:t>
          </a:r>
          <a:endParaRPr lang="da-DK" sz="1100" kern="1200" dirty="0"/>
        </a:p>
      </dsp:txBody>
      <dsp:txXfrm>
        <a:off x="2822115" y="3583607"/>
        <a:ext cx="838313" cy="838313"/>
      </dsp:txXfrm>
    </dsp:sp>
    <dsp:sp modelId="{A9638A9F-61D4-4774-A121-F3E6597071F2}">
      <dsp:nvSpPr>
        <dsp:cNvPr id="0" name=""/>
        <dsp:cNvSpPr/>
      </dsp:nvSpPr>
      <dsp:spPr>
        <a:xfrm rot="6942857">
          <a:off x="1786632" y="3179709"/>
          <a:ext cx="593531" cy="43209"/>
        </a:xfrm>
        <a:custGeom>
          <a:avLst/>
          <a:gdLst/>
          <a:ahLst/>
          <a:cxnLst/>
          <a:rect l="0" t="0" r="0" b="0"/>
          <a:pathLst>
            <a:path>
              <a:moveTo>
                <a:pt x="0" y="21604"/>
              </a:moveTo>
              <a:lnTo>
                <a:pt x="593531" y="216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da-DK" sz="1100" kern="1200"/>
        </a:p>
      </dsp:txBody>
      <dsp:txXfrm rot="10800000">
        <a:off x="2068559" y="3186475"/>
        <a:ext cx="29676" cy="29676"/>
      </dsp:txXfrm>
    </dsp:sp>
    <dsp:sp modelId="{55D281D2-D2E4-4A2D-8CD3-3A9AAB849B31}">
      <dsp:nvSpPr>
        <dsp:cNvPr id="0" name=""/>
        <dsp:cNvSpPr/>
      </dsp:nvSpPr>
      <dsp:spPr>
        <a:xfrm>
          <a:off x="1104663" y="3409987"/>
          <a:ext cx="1185553" cy="11855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a-DK" sz="1100" kern="1200" dirty="0" smtClean="0"/>
            <a:t>Bo mener han er sej</a:t>
          </a:r>
          <a:endParaRPr lang="da-DK" sz="1100" kern="1200" dirty="0"/>
        </a:p>
      </dsp:txBody>
      <dsp:txXfrm>
        <a:off x="1278283" y="3583607"/>
        <a:ext cx="838313" cy="838313"/>
      </dsp:txXfrm>
    </dsp:sp>
    <dsp:sp modelId="{33467C77-73F8-4062-A7BC-40905394ABD8}">
      <dsp:nvSpPr>
        <dsp:cNvPr id="0" name=""/>
        <dsp:cNvSpPr/>
      </dsp:nvSpPr>
      <dsp:spPr>
        <a:xfrm rot="10028571">
          <a:off x="1305350" y="2576200"/>
          <a:ext cx="593531" cy="43209"/>
        </a:xfrm>
        <a:custGeom>
          <a:avLst/>
          <a:gdLst/>
          <a:ahLst/>
          <a:cxnLst/>
          <a:rect l="0" t="0" r="0" b="0"/>
          <a:pathLst>
            <a:path>
              <a:moveTo>
                <a:pt x="0" y="21604"/>
              </a:moveTo>
              <a:lnTo>
                <a:pt x="593531" y="216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da-DK" sz="1100" kern="1200"/>
        </a:p>
      </dsp:txBody>
      <dsp:txXfrm rot="10800000">
        <a:off x="1587277" y="2582967"/>
        <a:ext cx="29676" cy="29676"/>
      </dsp:txXfrm>
    </dsp:sp>
    <dsp:sp modelId="{55DE1F6F-3B30-4F81-B728-42DE30EF7B85}">
      <dsp:nvSpPr>
        <dsp:cNvPr id="0" name=""/>
        <dsp:cNvSpPr/>
      </dsp:nvSpPr>
      <dsp:spPr>
        <a:xfrm>
          <a:off x="142099" y="2202970"/>
          <a:ext cx="1185553" cy="11855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a-DK" sz="1100" kern="1200" dirty="0" smtClean="0"/>
            <a:t>De andre børn ler, når Bo klovner </a:t>
          </a:r>
          <a:endParaRPr lang="da-DK" sz="1100" kern="1200" dirty="0"/>
        </a:p>
      </dsp:txBody>
      <dsp:txXfrm>
        <a:off x="315719" y="2376590"/>
        <a:ext cx="838313" cy="838313"/>
      </dsp:txXfrm>
    </dsp:sp>
    <dsp:sp modelId="{018DBE45-B80F-435F-AC40-9974DD2D57FD}">
      <dsp:nvSpPr>
        <dsp:cNvPr id="0" name=""/>
        <dsp:cNvSpPr/>
      </dsp:nvSpPr>
      <dsp:spPr>
        <a:xfrm rot="13114286">
          <a:off x="1477117" y="1823638"/>
          <a:ext cx="593531" cy="43209"/>
        </a:xfrm>
        <a:custGeom>
          <a:avLst/>
          <a:gdLst/>
          <a:ahLst/>
          <a:cxnLst/>
          <a:rect l="0" t="0" r="0" b="0"/>
          <a:pathLst>
            <a:path>
              <a:moveTo>
                <a:pt x="0" y="21604"/>
              </a:moveTo>
              <a:lnTo>
                <a:pt x="593531" y="216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da-DK" sz="1100" kern="1200"/>
        </a:p>
      </dsp:txBody>
      <dsp:txXfrm rot="10800000">
        <a:off x="1759045" y="1830404"/>
        <a:ext cx="29676" cy="29676"/>
      </dsp:txXfrm>
    </dsp:sp>
    <dsp:sp modelId="{29FA5F53-E706-41E9-B888-AB20F510B30A}">
      <dsp:nvSpPr>
        <dsp:cNvPr id="0" name=""/>
        <dsp:cNvSpPr/>
      </dsp:nvSpPr>
      <dsp:spPr>
        <a:xfrm>
          <a:off x="485634" y="697845"/>
          <a:ext cx="1185553" cy="11855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a-DK" sz="1100" kern="1200" dirty="0" smtClean="0"/>
            <a:t>Plejefar har ikke tillid til lærer</a:t>
          </a:r>
          <a:endParaRPr lang="da-DK" sz="1100" kern="1200" dirty="0"/>
        </a:p>
      </dsp:txBody>
      <dsp:txXfrm>
        <a:off x="659254" y="871465"/>
        <a:ext cx="838313" cy="83831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FF9DB-27D4-4255-93B4-D340C237917F}">
      <dsp:nvSpPr>
        <dsp:cNvPr id="0" name=""/>
        <dsp:cNvSpPr/>
      </dsp:nvSpPr>
      <dsp:spPr>
        <a:xfrm>
          <a:off x="1953294" y="1667544"/>
          <a:ext cx="1268661" cy="126866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a-DK" sz="1100" kern="1200" dirty="0" smtClean="0"/>
            <a:t>Bo er rolig når</a:t>
          </a:r>
          <a:endParaRPr lang="da-DK" sz="1100" kern="1200" dirty="0"/>
        </a:p>
      </dsp:txBody>
      <dsp:txXfrm>
        <a:off x="2139085" y="1853335"/>
        <a:ext cx="897079" cy="897079"/>
      </dsp:txXfrm>
    </dsp:sp>
    <dsp:sp modelId="{ED0EEC4C-D54C-4713-823D-CC9422D1BBD8}">
      <dsp:nvSpPr>
        <dsp:cNvPr id="0" name=""/>
        <dsp:cNvSpPr/>
      </dsp:nvSpPr>
      <dsp:spPr>
        <a:xfrm rot="16200000">
          <a:off x="2396412" y="1454269"/>
          <a:ext cx="382425" cy="44125"/>
        </a:xfrm>
        <a:custGeom>
          <a:avLst/>
          <a:gdLst/>
          <a:ahLst/>
          <a:cxnLst/>
          <a:rect l="0" t="0" r="0" b="0"/>
          <a:pathLst>
            <a:path>
              <a:moveTo>
                <a:pt x="0" y="22062"/>
              </a:moveTo>
              <a:lnTo>
                <a:pt x="382425" y="220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da-DK" sz="1100" kern="1200"/>
        </a:p>
      </dsp:txBody>
      <dsp:txXfrm>
        <a:off x="2578064" y="1466771"/>
        <a:ext cx="19121" cy="19121"/>
      </dsp:txXfrm>
    </dsp:sp>
    <dsp:sp modelId="{41CDFEB5-B3AF-42B3-A035-1ECDBF16AFF7}">
      <dsp:nvSpPr>
        <dsp:cNvPr id="0" name=""/>
        <dsp:cNvSpPr/>
      </dsp:nvSpPr>
      <dsp:spPr>
        <a:xfrm>
          <a:off x="1953294" y="16457"/>
          <a:ext cx="1268661" cy="126866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a-DK" sz="1100" kern="1200" dirty="0" smtClean="0"/>
            <a:t>Han leger med hunden</a:t>
          </a:r>
          <a:endParaRPr lang="da-DK" sz="1100" kern="1200" dirty="0"/>
        </a:p>
      </dsp:txBody>
      <dsp:txXfrm>
        <a:off x="2139085" y="202248"/>
        <a:ext cx="897079" cy="897079"/>
      </dsp:txXfrm>
    </dsp:sp>
    <dsp:sp modelId="{3FE09EBE-AB24-4526-89AC-5A44EB34FDCC}">
      <dsp:nvSpPr>
        <dsp:cNvPr id="0" name=""/>
        <dsp:cNvSpPr/>
      </dsp:nvSpPr>
      <dsp:spPr>
        <a:xfrm rot="19800000">
          <a:off x="3111353" y="1867040"/>
          <a:ext cx="382425" cy="44125"/>
        </a:xfrm>
        <a:custGeom>
          <a:avLst/>
          <a:gdLst/>
          <a:ahLst/>
          <a:cxnLst/>
          <a:rect l="0" t="0" r="0" b="0"/>
          <a:pathLst>
            <a:path>
              <a:moveTo>
                <a:pt x="0" y="22062"/>
              </a:moveTo>
              <a:lnTo>
                <a:pt x="382425" y="220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da-DK" sz="1100" kern="1200"/>
        </a:p>
      </dsp:txBody>
      <dsp:txXfrm>
        <a:off x="3293005" y="1879542"/>
        <a:ext cx="19121" cy="19121"/>
      </dsp:txXfrm>
    </dsp:sp>
    <dsp:sp modelId="{3A75F706-9F8D-4099-B9EF-43BB41480A5A}">
      <dsp:nvSpPr>
        <dsp:cNvPr id="0" name=""/>
        <dsp:cNvSpPr/>
      </dsp:nvSpPr>
      <dsp:spPr>
        <a:xfrm>
          <a:off x="3383177" y="842001"/>
          <a:ext cx="1268661" cy="126866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a-DK" sz="1100" kern="1200" dirty="0" smtClean="0"/>
            <a:t>Han leger med Martin</a:t>
          </a:r>
          <a:endParaRPr lang="da-DK" sz="1100" kern="1200" dirty="0"/>
        </a:p>
      </dsp:txBody>
      <dsp:txXfrm>
        <a:off x="3568968" y="1027792"/>
        <a:ext cx="897079" cy="897079"/>
      </dsp:txXfrm>
    </dsp:sp>
    <dsp:sp modelId="{C3B09CFF-0B74-40D2-B667-354B628D0F75}">
      <dsp:nvSpPr>
        <dsp:cNvPr id="0" name=""/>
        <dsp:cNvSpPr/>
      </dsp:nvSpPr>
      <dsp:spPr>
        <a:xfrm rot="1800000">
          <a:off x="3111353" y="2692583"/>
          <a:ext cx="382425" cy="44125"/>
        </a:xfrm>
        <a:custGeom>
          <a:avLst/>
          <a:gdLst/>
          <a:ahLst/>
          <a:cxnLst/>
          <a:rect l="0" t="0" r="0" b="0"/>
          <a:pathLst>
            <a:path>
              <a:moveTo>
                <a:pt x="0" y="22062"/>
              </a:moveTo>
              <a:lnTo>
                <a:pt x="382425" y="220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da-DK" sz="1100" kern="1200"/>
        </a:p>
      </dsp:txBody>
      <dsp:txXfrm>
        <a:off x="3293005" y="2705085"/>
        <a:ext cx="19121" cy="19121"/>
      </dsp:txXfrm>
    </dsp:sp>
    <dsp:sp modelId="{3BE3F88E-F993-4188-B666-FF2F75859C89}">
      <dsp:nvSpPr>
        <dsp:cNvPr id="0" name=""/>
        <dsp:cNvSpPr/>
      </dsp:nvSpPr>
      <dsp:spPr>
        <a:xfrm>
          <a:off x="3383177" y="2493087"/>
          <a:ext cx="1268661" cy="126866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a-DK" sz="1100" kern="1200" dirty="0" smtClean="0"/>
            <a:t>Mor er på besøg i plejefamilien</a:t>
          </a:r>
          <a:endParaRPr lang="da-DK" sz="1100" kern="1200" dirty="0"/>
        </a:p>
      </dsp:txBody>
      <dsp:txXfrm>
        <a:off x="3568968" y="2678878"/>
        <a:ext cx="897079" cy="897079"/>
      </dsp:txXfrm>
    </dsp:sp>
    <dsp:sp modelId="{4846A092-10A9-4C81-AC86-44AAC210C581}">
      <dsp:nvSpPr>
        <dsp:cNvPr id="0" name=""/>
        <dsp:cNvSpPr/>
      </dsp:nvSpPr>
      <dsp:spPr>
        <a:xfrm rot="5400000">
          <a:off x="2396412" y="3105355"/>
          <a:ext cx="382425" cy="44125"/>
        </a:xfrm>
        <a:custGeom>
          <a:avLst/>
          <a:gdLst/>
          <a:ahLst/>
          <a:cxnLst/>
          <a:rect l="0" t="0" r="0" b="0"/>
          <a:pathLst>
            <a:path>
              <a:moveTo>
                <a:pt x="0" y="22062"/>
              </a:moveTo>
              <a:lnTo>
                <a:pt x="382425" y="220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da-DK" sz="1100" kern="1200"/>
        </a:p>
      </dsp:txBody>
      <dsp:txXfrm>
        <a:off x="2578064" y="3117857"/>
        <a:ext cx="19121" cy="19121"/>
      </dsp:txXfrm>
    </dsp:sp>
    <dsp:sp modelId="{184237F1-D2D0-480E-B483-C5CF0456663F}">
      <dsp:nvSpPr>
        <dsp:cNvPr id="0" name=""/>
        <dsp:cNvSpPr/>
      </dsp:nvSpPr>
      <dsp:spPr>
        <a:xfrm>
          <a:off x="1953294" y="3318630"/>
          <a:ext cx="1268661" cy="126866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a-DK" sz="1100" kern="1200" dirty="0" smtClean="0"/>
            <a:t>Bo mener han er sej</a:t>
          </a:r>
          <a:endParaRPr lang="da-DK" sz="1100" kern="1200" dirty="0"/>
        </a:p>
      </dsp:txBody>
      <dsp:txXfrm>
        <a:off x="2139085" y="3504421"/>
        <a:ext cx="897079" cy="897079"/>
      </dsp:txXfrm>
    </dsp:sp>
    <dsp:sp modelId="{A9638A9F-61D4-4774-A121-F3E6597071F2}">
      <dsp:nvSpPr>
        <dsp:cNvPr id="0" name=""/>
        <dsp:cNvSpPr/>
      </dsp:nvSpPr>
      <dsp:spPr>
        <a:xfrm rot="9000000">
          <a:off x="1681470" y="2692583"/>
          <a:ext cx="382425" cy="44125"/>
        </a:xfrm>
        <a:custGeom>
          <a:avLst/>
          <a:gdLst/>
          <a:ahLst/>
          <a:cxnLst/>
          <a:rect l="0" t="0" r="0" b="0"/>
          <a:pathLst>
            <a:path>
              <a:moveTo>
                <a:pt x="0" y="22062"/>
              </a:moveTo>
              <a:lnTo>
                <a:pt x="382425" y="220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da-DK" sz="1100" kern="1200"/>
        </a:p>
      </dsp:txBody>
      <dsp:txXfrm rot="10800000">
        <a:off x="1863122" y="2705085"/>
        <a:ext cx="19121" cy="19121"/>
      </dsp:txXfrm>
    </dsp:sp>
    <dsp:sp modelId="{55D281D2-D2E4-4A2D-8CD3-3A9AAB849B31}">
      <dsp:nvSpPr>
        <dsp:cNvPr id="0" name=""/>
        <dsp:cNvSpPr/>
      </dsp:nvSpPr>
      <dsp:spPr>
        <a:xfrm>
          <a:off x="523411" y="2493087"/>
          <a:ext cx="1268661" cy="126866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a-DK" sz="1100" kern="1200" dirty="0" smtClean="0"/>
            <a:t>Han er forberedt på det, der skal ske</a:t>
          </a:r>
          <a:endParaRPr lang="da-DK" sz="1100" kern="1200" dirty="0"/>
        </a:p>
      </dsp:txBody>
      <dsp:txXfrm>
        <a:off x="709202" y="2678878"/>
        <a:ext cx="897079" cy="897079"/>
      </dsp:txXfrm>
    </dsp:sp>
    <dsp:sp modelId="{33467C77-73F8-4062-A7BC-40905394ABD8}">
      <dsp:nvSpPr>
        <dsp:cNvPr id="0" name=""/>
        <dsp:cNvSpPr/>
      </dsp:nvSpPr>
      <dsp:spPr>
        <a:xfrm rot="12600000">
          <a:off x="1681470" y="1867040"/>
          <a:ext cx="382425" cy="44125"/>
        </a:xfrm>
        <a:custGeom>
          <a:avLst/>
          <a:gdLst/>
          <a:ahLst/>
          <a:cxnLst/>
          <a:rect l="0" t="0" r="0" b="0"/>
          <a:pathLst>
            <a:path>
              <a:moveTo>
                <a:pt x="0" y="22062"/>
              </a:moveTo>
              <a:lnTo>
                <a:pt x="382425" y="220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da-DK" sz="1100" kern="1200"/>
        </a:p>
      </dsp:txBody>
      <dsp:txXfrm rot="10800000">
        <a:off x="1863122" y="1879542"/>
        <a:ext cx="19121" cy="19121"/>
      </dsp:txXfrm>
    </dsp:sp>
    <dsp:sp modelId="{55DE1F6F-3B30-4F81-B728-42DE30EF7B85}">
      <dsp:nvSpPr>
        <dsp:cNvPr id="0" name=""/>
        <dsp:cNvSpPr/>
      </dsp:nvSpPr>
      <dsp:spPr>
        <a:xfrm>
          <a:off x="523411" y="842001"/>
          <a:ext cx="1268661" cy="126866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a-DK" sz="1100" kern="1200" dirty="0" smtClean="0"/>
            <a:t>Plejefar er i godt humør</a:t>
          </a:r>
          <a:endParaRPr lang="da-DK" sz="1100" kern="1200" dirty="0"/>
        </a:p>
      </dsp:txBody>
      <dsp:txXfrm>
        <a:off x="709202" y="1027792"/>
        <a:ext cx="897079" cy="89707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FF9DB-27D4-4255-93B4-D340C237917F}">
      <dsp:nvSpPr>
        <dsp:cNvPr id="0" name=""/>
        <dsp:cNvSpPr/>
      </dsp:nvSpPr>
      <dsp:spPr>
        <a:xfrm>
          <a:off x="2452475" y="1793453"/>
          <a:ext cx="1194223" cy="119422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925" tIns="34925" rIns="34925" bIns="34925" numCol="1" spcCol="1270" anchor="ctr" anchorCtr="0">
          <a:noAutofit/>
        </a:bodyPr>
        <a:lstStyle/>
        <a:p>
          <a:pPr lvl="0" algn="ctr" defTabSz="2444750">
            <a:lnSpc>
              <a:spcPct val="90000"/>
            </a:lnSpc>
            <a:spcBef>
              <a:spcPct val="0"/>
            </a:spcBef>
            <a:spcAft>
              <a:spcPct val="35000"/>
            </a:spcAft>
          </a:pPr>
          <a:endParaRPr lang="da-DK" sz="5500" kern="1200" dirty="0"/>
        </a:p>
      </dsp:txBody>
      <dsp:txXfrm>
        <a:off x="2627365" y="1968343"/>
        <a:ext cx="844443" cy="844443"/>
      </dsp:txXfrm>
    </dsp:sp>
    <dsp:sp modelId="{ED0EEC4C-D54C-4713-823D-CC9422D1BBD8}">
      <dsp:nvSpPr>
        <dsp:cNvPr id="0" name=""/>
        <dsp:cNvSpPr/>
      </dsp:nvSpPr>
      <dsp:spPr>
        <a:xfrm rot="16200000">
          <a:off x="2751122" y="1477366"/>
          <a:ext cx="596929" cy="35244"/>
        </a:xfrm>
        <a:custGeom>
          <a:avLst/>
          <a:gdLst/>
          <a:ahLst/>
          <a:cxnLst/>
          <a:rect l="0" t="0" r="0" b="0"/>
          <a:pathLst>
            <a:path>
              <a:moveTo>
                <a:pt x="0" y="17622"/>
              </a:moveTo>
              <a:lnTo>
                <a:pt x="596929"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sz="500" kern="1200"/>
        </a:p>
      </dsp:txBody>
      <dsp:txXfrm>
        <a:off x="3034664" y="1480065"/>
        <a:ext cx="29846" cy="29846"/>
      </dsp:txXfrm>
    </dsp:sp>
    <dsp:sp modelId="{41CDFEB5-B3AF-42B3-A035-1ECDBF16AFF7}">
      <dsp:nvSpPr>
        <dsp:cNvPr id="0" name=""/>
        <dsp:cNvSpPr/>
      </dsp:nvSpPr>
      <dsp:spPr>
        <a:xfrm>
          <a:off x="2452475" y="2300"/>
          <a:ext cx="1194223" cy="119422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925" tIns="34925" rIns="34925" bIns="34925" numCol="1" spcCol="1270" anchor="ctr" anchorCtr="0">
          <a:noAutofit/>
        </a:bodyPr>
        <a:lstStyle/>
        <a:p>
          <a:pPr lvl="0" algn="ctr" defTabSz="2444750">
            <a:lnSpc>
              <a:spcPct val="90000"/>
            </a:lnSpc>
            <a:spcBef>
              <a:spcPct val="0"/>
            </a:spcBef>
            <a:spcAft>
              <a:spcPct val="35000"/>
            </a:spcAft>
          </a:pPr>
          <a:endParaRPr lang="da-DK" sz="5500" kern="1200" dirty="0"/>
        </a:p>
      </dsp:txBody>
      <dsp:txXfrm>
        <a:off x="2627365" y="177190"/>
        <a:ext cx="844443" cy="844443"/>
      </dsp:txXfrm>
    </dsp:sp>
    <dsp:sp modelId="{3FE09EBE-AB24-4526-89AC-5A44EB34FDCC}">
      <dsp:nvSpPr>
        <dsp:cNvPr id="0" name=""/>
        <dsp:cNvSpPr/>
      </dsp:nvSpPr>
      <dsp:spPr>
        <a:xfrm rot="19285714">
          <a:off x="3451312" y="1814560"/>
          <a:ext cx="596929" cy="35244"/>
        </a:xfrm>
        <a:custGeom>
          <a:avLst/>
          <a:gdLst/>
          <a:ahLst/>
          <a:cxnLst/>
          <a:rect l="0" t="0" r="0" b="0"/>
          <a:pathLst>
            <a:path>
              <a:moveTo>
                <a:pt x="0" y="17622"/>
              </a:moveTo>
              <a:lnTo>
                <a:pt x="596929"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sz="500" kern="1200"/>
        </a:p>
      </dsp:txBody>
      <dsp:txXfrm>
        <a:off x="3734854" y="1817258"/>
        <a:ext cx="29846" cy="29846"/>
      </dsp:txXfrm>
    </dsp:sp>
    <dsp:sp modelId="{3A75F706-9F8D-4099-B9EF-43BB41480A5A}">
      <dsp:nvSpPr>
        <dsp:cNvPr id="0" name=""/>
        <dsp:cNvSpPr/>
      </dsp:nvSpPr>
      <dsp:spPr>
        <a:xfrm>
          <a:off x="3852855" y="676687"/>
          <a:ext cx="1194223" cy="119422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925" tIns="34925" rIns="34925" bIns="34925" numCol="1" spcCol="1270" anchor="ctr" anchorCtr="0">
          <a:noAutofit/>
        </a:bodyPr>
        <a:lstStyle/>
        <a:p>
          <a:pPr lvl="0" algn="ctr" defTabSz="2444750">
            <a:lnSpc>
              <a:spcPct val="90000"/>
            </a:lnSpc>
            <a:spcBef>
              <a:spcPct val="0"/>
            </a:spcBef>
            <a:spcAft>
              <a:spcPct val="35000"/>
            </a:spcAft>
          </a:pPr>
          <a:endParaRPr lang="da-DK" sz="5500" kern="1200" dirty="0"/>
        </a:p>
      </dsp:txBody>
      <dsp:txXfrm>
        <a:off x="4027745" y="851577"/>
        <a:ext cx="844443" cy="844443"/>
      </dsp:txXfrm>
    </dsp:sp>
    <dsp:sp modelId="{C3B09CFF-0B74-40D2-B667-354B628D0F75}">
      <dsp:nvSpPr>
        <dsp:cNvPr id="0" name=""/>
        <dsp:cNvSpPr/>
      </dsp:nvSpPr>
      <dsp:spPr>
        <a:xfrm rot="771429">
          <a:off x="3624245" y="2572227"/>
          <a:ext cx="596929" cy="35244"/>
        </a:xfrm>
        <a:custGeom>
          <a:avLst/>
          <a:gdLst/>
          <a:ahLst/>
          <a:cxnLst/>
          <a:rect l="0" t="0" r="0" b="0"/>
          <a:pathLst>
            <a:path>
              <a:moveTo>
                <a:pt x="0" y="17622"/>
              </a:moveTo>
              <a:lnTo>
                <a:pt x="596929"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sz="500" kern="1200"/>
        </a:p>
      </dsp:txBody>
      <dsp:txXfrm>
        <a:off x="3907786" y="2574926"/>
        <a:ext cx="29846" cy="29846"/>
      </dsp:txXfrm>
    </dsp:sp>
    <dsp:sp modelId="{3BE3F88E-F993-4188-B666-FF2F75859C89}">
      <dsp:nvSpPr>
        <dsp:cNvPr id="0" name=""/>
        <dsp:cNvSpPr/>
      </dsp:nvSpPr>
      <dsp:spPr>
        <a:xfrm>
          <a:off x="4198720" y="2192022"/>
          <a:ext cx="1194223" cy="119422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925" tIns="34925" rIns="34925" bIns="34925" numCol="1" spcCol="1270" anchor="ctr" anchorCtr="0">
          <a:noAutofit/>
        </a:bodyPr>
        <a:lstStyle/>
        <a:p>
          <a:pPr lvl="0" algn="ctr" defTabSz="2444750">
            <a:lnSpc>
              <a:spcPct val="90000"/>
            </a:lnSpc>
            <a:spcBef>
              <a:spcPct val="0"/>
            </a:spcBef>
            <a:spcAft>
              <a:spcPct val="35000"/>
            </a:spcAft>
          </a:pPr>
          <a:endParaRPr lang="da-DK" sz="5500" kern="1200" dirty="0"/>
        </a:p>
      </dsp:txBody>
      <dsp:txXfrm>
        <a:off x="4373610" y="2366912"/>
        <a:ext cx="844443" cy="844443"/>
      </dsp:txXfrm>
    </dsp:sp>
    <dsp:sp modelId="{4846A092-10A9-4C81-AC86-44AAC210C581}">
      <dsp:nvSpPr>
        <dsp:cNvPr id="0" name=""/>
        <dsp:cNvSpPr/>
      </dsp:nvSpPr>
      <dsp:spPr>
        <a:xfrm rot="3857143">
          <a:off x="3139698" y="3179829"/>
          <a:ext cx="596929" cy="35244"/>
        </a:xfrm>
        <a:custGeom>
          <a:avLst/>
          <a:gdLst/>
          <a:ahLst/>
          <a:cxnLst/>
          <a:rect l="0" t="0" r="0" b="0"/>
          <a:pathLst>
            <a:path>
              <a:moveTo>
                <a:pt x="0" y="17622"/>
              </a:moveTo>
              <a:lnTo>
                <a:pt x="596929"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sz="500" kern="1200"/>
        </a:p>
      </dsp:txBody>
      <dsp:txXfrm>
        <a:off x="3423240" y="3182528"/>
        <a:ext cx="29846" cy="29846"/>
      </dsp:txXfrm>
    </dsp:sp>
    <dsp:sp modelId="{184237F1-D2D0-480E-B483-C5CF0456663F}">
      <dsp:nvSpPr>
        <dsp:cNvPr id="0" name=""/>
        <dsp:cNvSpPr/>
      </dsp:nvSpPr>
      <dsp:spPr>
        <a:xfrm>
          <a:off x="3229627" y="3407226"/>
          <a:ext cx="1194223" cy="119422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925" tIns="34925" rIns="34925" bIns="34925" numCol="1" spcCol="1270" anchor="ctr" anchorCtr="0">
          <a:noAutofit/>
        </a:bodyPr>
        <a:lstStyle/>
        <a:p>
          <a:pPr lvl="0" algn="ctr" defTabSz="2444750">
            <a:lnSpc>
              <a:spcPct val="90000"/>
            </a:lnSpc>
            <a:spcBef>
              <a:spcPct val="0"/>
            </a:spcBef>
            <a:spcAft>
              <a:spcPct val="35000"/>
            </a:spcAft>
          </a:pPr>
          <a:endParaRPr lang="da-DK" sz="5500" kern="1200" dirty="0"/>
        </a:p>
      </dsp:txBody>
      <dsp:txXfrm>
        <a:off x="3404517" y="3582116"/>
        <a:ext cx="844443" cy="844443"/>
      </dsp:txXfrm>
    </dsp:sp>
    <dsp:sp modelId="{A9638A9F-61D4-4774-A121-F3E6597071F2}">
      <dsp:nvSpPr>
        <dsp:cNvPr id="0" name=""/>
        <dsp:cNvSpPr/>
      </dsp:nvSpPr>
      <dsp:spPr>
        <a:xfrm rot="6942857">
          <a:off x="2362546" y="3179829"/>
          <a:ext cx="596929" cy="35244"/>
        </a:xfrm>
        <a:custGeom>
          <a:avLst/>
          <a:gdLst/>
          <a:ahLst/>
          <a:cxnLst/>
          <a:rect l="0" t="0" r="0" b="0"/>
          <a:pathLst>
            <a:path>
              <a:moveTo>
                <a:pt x="0" y="17622"/>
              </a:moveTo>
              <a:lnTo>
                <a:pt x="596929"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sz="500" kern="1200"/>
        </a:p>
      </dsp:txBody>
      <dsp:txXfrm rot="10800000">
        <a:off x="2646088" y="3182528"/>
        <a:ext cx="29846" cy="29846"/>
      </dsp:txXfrm>
    </dsp:sp>
    <dsp:sp modelId="{55D281D2-D2E4-4A2D-8CD3-3A9AAB849B31}">
      <dsp:nvSpPr>
        <dsp:cNvPr id="0" name=""/>
        <dsp:cNvSpPr/>
      </dsp:nvSpPr>
      <dsp:spPr>
        <a:xfrm>
          <a:off x="1675323" y="3407226"/>
          <a:ext cx="1194223" cy="119422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925" tIns="34925" rIns="34925" bIns="34925" numCol="1" spcCol="1270" anchor="ctr" anchorCtr="0">
          <a:noAutofit/>
        </a:bodyPr>
        <a:lstStyle/>
        <a:p>
          <a:pPr lvl="0" algn="ctr" defTabSz="2444750">
            <a:lnSpc>
              <a:spcPct val="90000"/>
            </a:lnSpc>
            <a:spcBef>
              <a:spcPct val="0"/>
            </a:spcBef>
            <a:spcAft>
              <a:spcPct val="35000"/>
            </a:spcAft>
          </a:pPr>
          <a:endParaRPr lang="da-DK" sz="5500" kern="1200" dirty="0"/>
        </a:p>
      </dsp:txBody>
      <dsp:txXfrm>
        <a:off x="1850213" y="3582116"/>
        <a:ext cx="844443" cy="844443"/>
      </dsp:txXfrm>
    </dsp:sp>
    <dsp:sp modelId="{33467C77-73F8-4062-A7BC-40905394ABD8}">
      <dsp:nvSpPr>
        <dsp:cNvPr id="0" name=""/>
        <dsp:cNvSpPr/>
      </dsp:nvSpPr>
      <dsp:spPr>
        <a:xfrm rot="10028571">
          <a:off x="1878000" y="2572227"/>
          <a:ext cx="596929" cy="35244"/>
        </a:xfrm>
        <a:custGeom>
          <a:avLst/>
          <a:gdLst/>
          <a:ahLst/>
          <a:cxnLst/>
          <a:rect l="0" t="0" r="0" b="0"/>
          <a:pathLst>
            <a:path>
              <a:moveTo>
                <a:pt x="0" y="17622"/>
              </a:moveTo>
              <a:lnTo>
                <a:pt x="596929"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sz="500" kern="1200"/>
        </a:p>
      </dsp:txBody>
      <dsp:txXfrm rot="10800000">
        <a:off x="2161541" y="2574926"/>
        <a:ext cx="29846" cy="29846"/>
      </dsp:txXfrm>
    </dsp:sp>
    <dsp:sp modelId="{55DE1F6F-3B30-4F81-B728-42DE30EF7B85}">
      <dsp:nvSpPr>
        <dsp:cNvPr id="0" name=""/>
        <dsp:cNvSpPr/>
      </dsp:nvSpPr>
      <dsp:spPr>
        <a:xfrm>
          <a:off x="706231" y="2192022"/>
          <a:ext cx="1194223" cy="119422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925" tIns="34925" rIns="34925" bIns="34925" numCol="1" spcCol="1270" anchor="ctr" anchorCtr="0">
          <a:noAutofit/>
        </a:bodyPr>
        <a:lstStyle/>
        <a:p>
          <a:pPr lvl="0" algn="ctr" defTabSz="2444750">
            <a:lnSpc>
              <a:spcPct val="90000"/>
            </a:lnSpc>
            <a:spcBef>
              <a:spcPct val="0"/>
            </a:spcBef>
            <a:spcAft>
              <a:spcPct val="35000"/>
            </a:spcAft>
          </a:pPr>
          <a:endParaRPr lang="da-DK" sz="5500" kern="1200" dirty="0"/>
        </a:p>
      </dsp:txBody>
      <dsp:txXfrm>
        <a:off x="881121" y="2366912"/>
        <a:ext cx="844443" cy="844443"/>
      </dsp:txXfrm>
    </dsp:sp>
    <dsp:sp modelId="{018DBE45-B80F-435F-AC40-9974DD2D57FD}">
      <dsp:nvSpPr>
        <dsp:cNvPr id="0" name=""/>
        <dsp:cNvSpPr/>
      </dsp:nvSpPr>
      <dsp:spPr>
        <a:xfrm rot="13114286">
          <a:off x="2050932" y="1814560"/>
          <a:ext cx="596929" cy="35244"/>
        </a:xfrm>
        <a:custGeom>
          <a:avLst/>
          <a:gdLst/>
          <a:ahLst/>
          <a:cxnLst/>
          <a:rect l="0" t="0" r="0" b="0"/>
          <a:pathLst>
            <a:path>
              <a:moveTo>
                <a:pt x="0" y="17622"/>
              </a:moveTo>
              <a:lnTo>
                <a:pt x="596929"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sz="500" kern="1200"/>
        </a:p>
      </dsp:txBody>
      <dsp:txXfrm rot="10800000">
        <a:off x="2334474" y="1817258"/>
        <a:ext cx="29846" cy="29846"/>
      </dsp:txXfrm>
    </dsp:sp>
    <dsp:sp modelId="{29FA5F53-E706-41E9-B888-AB20F510B30A}">
      <dsp:nvSpPr>
        <dsp:cNvPr id="0" name=""/>
        <dsp:cNvSpPr/>
      </dsp:nvSpPr>
      <dsp:spPr>
        <a:xfrm>
          <a:off x="1052096" y="676687"/>
          <a:ext cx="1194223" cy="119422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925" tIns="34925" rIns="34925" bIns="34925" numCol="1" spcCol="1270" anchor="ctr" anchorCtr="0">
          <a:noAutofit/>
        </a:bodyPr>
        <a:lstStyle/>
        <a:p>
          <a:pPr lvl="0" algn="ctr" defTabSz="2444750">
            <a:lnSpc>
              <a:spcPct val="90000"/>
            </a:lnSpc>
            <a:spcBef>
              <a:spcPct val="0"/>
            </a:spcBef>
            <a:spcAft>
              <a:spcPct val="35000"/>
            </a:spcAft>
          </a:pPr>
          <a:endParaRPr lang="da-DK" sz="5500" kern="1200" dirty="0"/>
        </a:p>
      </dsp:txBody>
      <dsp:txXfrm>
        <a:off x="1226986" y="851577"/>
        <a:ext cx="844443" cy="844443"/>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CA92D15C-9541-984E-9FA7-C608AD204F7E}" type="datetimeFigureOut">
              <a:t>05-02-2017</a:t>
            </a:fld>
            <a:endParaRPr lang="en-US"/>
          </a:p>
        </p:txBody>
      </p:sp>
      <p:sp>
        <p:nvSpPr>
          <p:cNvPr id="4" name="Footer Placeholder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fld id="{4AD8BFC4-5926-5649-BB5B-7065CDDCBE5A}" type="slidenum">
              <a:t>‹nr.›</a:t>
            </a:fld>
            <a:endParaRPr lang="en-US"/>
          </a:p>
        </p:txBody>
      </p:sp>
    </p:spTree>
    <p:extLst>
      <p:ext uri="{BB962C8B-B14F-4D97-AF65-F5344CB8AC3E}">
        <p14:creationId xmlns:p14="http://schemas.microsoft.com/office/powerpoint/2010/main" val="1233989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atin typeface="Arial" charset="0"/>
                <a:ea typeface="Geneva" charset="0"/>
                <a:cs typeface="+mn-cs"/>
              </a:defRPr>
            </a:lvl1pPr>
          </a:lstStyle>
          <a:p>
            <a:pPr>
              <a:defRPr/>
            </a:pPr>
            <a:endParaRPr lang="da-DK"/>
          </a:p>
        </p:txBody>
      </p:sp>
      <p:sp>
        <p:nvSpPr>
          <p:cNvPr id="3" name="Pladsholder til dato 2"/>
          <p:cNvSpPr>
            <a:spLocks noGrp="1"/>
          </p:cNvSpPr>
          <p:nvPr>
            <p:ph type="dt" idx="1"/>
          </p:nvPr>
        </p:nvSpPr>
        <p:spPr>
          <a:xfrm>
            <a:off x="3778250" y="0"/>
            <a:ext cx="2889250" cy="4968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1FFDDA5-DA11-E543-9D52-16EB8FF18AFF}" type="datetimeFigureOut">
              <a:rPr lang="da-DK"/>
              <a:pPr/>
              <a:t>05-02-2017</a:t>
            </a:fld>
            <a:endParaRPr lang="da-DK"/>
          </a:p>
        </p:txBody>
      </p:sp>
      <p:sp>
        <p:nvSpPr>
          <p:cNvPr id="4" name="Pladsholder til diasbillede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da-DK" noProof="0" smtClean="0"/>
          </a:p>
        </p:txBody>
      </p:sp>
      <p:sp>
        <p:nvSpPr>
          <p:cNvPr id="5" name="Pladsholder til noter 4"/>
          <p:cNvSpPr>
            <a:spLocks noGrp="1"/>
          </p:cNvSpPr>
          <p:nvPr>
            <p:ph type="body" sz="quarter" idx="3"/>
          </p:nvPr>
        </p:nvSpPr>
        <p:spPr>
          <a:xfrm>
            <a:off x="666750" y="4714875"/>
            <a:ext cx="5335588" cy="4467225"/>
          </a:xfrm>
          <a:prstGeom prst="rect">
            <a:avLst/>
          </a:prstGeom>
        </p:spPr>
        <p:txBody>
          <a:bodyPr vert="horz" lIns="91440" tIns="45720" rIns="91440" bIns="45720" rtlCol="0"/>
          <a:lstStyle/>
          <a:p>
            <a:pPr lvl="0"/>
            <a:r>
              <a:rPr lang="da-DK" noProof="0" smtClean="0"/>
              <a:t>Klik for at redigere teksttypografierne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6" name="Pladsholder til sidefod 5"/>
          <p:cNvSpPr>
            <a:spLocks noGrp="1"/>
          </p:cNvSpPr>
          <p:nvPr>
            <p:ph type="ftr" sz="quarter" idx="4"/>
          </p:nvPr>
        </p:nvSpPr>
        <p:spPr>
          <a:xfrm>
            <a:off x="0" y="9428163"/>
            <a:ext cx="2889250" cy="496887"/>
          </a:xfrm>
          <a:prstGeom prst="rect">
            <a:avLst/>
          </a:prstGeom>
        </p:spPr>
        <p:txBody>
          <a:bodyPr vert="horz" lIns="91440" tIns="45720" rIns="91440" bIns="45720" rtlCol="0" anchor="b"/>
          <a:lstStyle>
            <a:lvl1pPr algn="l">
              <a:defRPr sz="1200">
                <a:latin typeface="Arial" charset="0"/>
                <a:ea typeface="Geneva" charset="0"/>
                <a:cs typeface="+mn-cs"/>
              </a:defRPr>
            </a:lvl1pPr>
          </a:lstStyle>
          <a:p>
            <a:pPr>
              <a:defRPr/>
            </a:pPr>
            <a:endParaRPr lang="da-DK"/>
          </a:p>
        </p:txBody>
      </p:sp>
      <p:sp>
        <p:nvSpPr>
          <p:cNvPr id="7" name="Pladsholder til diasnummer 6"/>
          <p:cNvSpPr>
            <a:spLocks noGrp="1"/>
          </p:cNvSpPr>
          <p:nvPr>
            <p:ph type="sldNum" sz="quarter" idx="5"/>
          </p:nvPr>
        </p:nvSpPr>
        <p:spPr>
          <a:xfrm>
            <a:off x="3778250" y="9428163"/>
            <a:ext cx="288925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A4CC2FA-81EB-7645-A056-1A1B2D71557F}" type="slidenum">
              <a:rPr lang="da-DK"/>
              <a:pPr/>
              <a:t>‹nr.›</a:t>
            </a:fld>
            <a:endParaRPr lang="da-DK"/>
          </a:p>
        </p:txBody>
      </p:sp>
    </p:spTree>
    <p:extLst>
      <p:ext uri="{BB962C8B-B14F-4D97-AF65-F5344CB8AC3E}">
        <p14:creationId xmlns:p14="http://schemas.microsoft.com/office/powerpoint/2010/main" val="253294558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Geneva" charset="0"/>
        <a:cs typeface="Geneva" charset="0"/>
      </a:defRPr>
    </a:lvl1pPr>
    <a:lvl2pPr marL="457200" algn="l" defTabSz="457200" rtl="0" eaLnBrk="0" fontAlgn="base" hangingPunct="0">
      <a:spcBef>
        <a:spcPct val="30000"/>
      </a:spcBef>
      <a:spcAft>
        <a:spcPct val="0"/>
      </a:spcAft>
      <a:defRPr sz="1200" kern="1200">
        <a:solidFill>
          <a:schemeClr val="tx1"/>
        </a:solidFill>
        <a:latin typeface="+mn-lt"/>
        <a:ea typeface="Geneva"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Geneva"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Geneva"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BA4CC2FA-81EB-7645-A056-1A1B2D71557F}" type="slidenum">
              <a:rPr lang="da-DK" smtClean="0"/>
              <a:pPr/>
              <a:t>1</a:t>
            </a:fld>
            <a:endParaRPr lang="da-DK"/>
          </a:p>
        </p:txBody>
      </p:sp>
    </p:spTree>
    <p:extLst>
      <p:ext uri="{BB962C8B-B14F-4D97-AF65-F5344CB8AC3E}">
        <p14:creationId xmlns:p14="http://schemas.microsoft.com/office/powerpoint/2010/main" val="3007228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smtClean="0"/>
          </a:p>
        </p:txBody>
      </p:sp>
      <p:sp>
        <p:nvSpPr>
          <p:cNvPr id="4" name="Pladsholder til diasnummer 3"/>
          <p:cNvSpPr>
            <a:spLocks noGrp="1"/>
          </p:cNvSpPr>
          <p:nvPr>
            <p:ph type="sldNum" sz="quarter" idx="10"/>
          </p:nvPr>
        </p:nvSpPr>
        <p:spPr/>
        <p:txBody>
          <a:bodyPr/>
          <a:lstStyle/>
          <a:p>
            <a:pPr>
              <a:defRPr/>
            </a:pPr>
            <a:fld id="{9B987028-8A3B-40AE-853C-80B3EEA4B5F3}" type="slidenum">
              <a:rPr lang="da-DK" altLang="da-DK" smtClean="0"/>
              <a:pPr>
                <a:defRPr/>
              </a:pPr>
              <a:t>10</a:t>
            </a:fld>
            <a:endParaRPr lang="da-DK" altLang="da-DK"/>
          </a:p>
        </p:txBody>
      </p:sp>
    </p:spTree>
    <p:extLst>
      <p:ext uri="{BB962C8B-B14F-4D97-AF65-F5344CB8AC3E}">
        <p14:creationId xmlns:p14="http://schemas.microsoft.com/office/powerpoint/2010/main" val="2951774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A4CC2FA-81EB-7645-A056-1A1B2D71557F}" type="slidenum">
              <a:rPr lang="da-DK" smtClean="0"/>
              <a:pPr/>
              <a:t>11</a:t>
            </a:fld>
            <a:endParaRPr lang="da-DK"/>
          </a:p>
        </p:txBody>
      </p:sp>
    </p:spTree>
    <p:extLst>
      <p:ext uri="{BB962C8B-B14F-4D97-AF65-F5344CB8AC3E}">
        <p14:creationId xmlns:p14="http://schemas.microsoft.com/office/powerpoint/2010/main" val="2554312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457161">
              <a:defRPr/>
            </a:pPr>
            <a:endParaRPr lang="da-DK" dirty="0"/>
          </a:p>
        </p:txBody>
      </p:sp>
      <p:sp>
        <p:nvSpPr>
          <p:cNvPr id="4" name="Pladsholder til diasnummer 3"/>
          <p:cNvSpPr>
            <a:spLocks noGrp="1"/>
          </p:cNvSpPr>
          <p:nvPr>
            <p:ph type="sldNum" sz="quarter" idx="10"/>
          </p:nvPr>
        </p:nvSpPr>
        <p:spPr/>
        <p:txBody>
          <a:bodyPr/>
          <a:lstStyle/>
          <a:p>
            <a:pPr>
              <a:defRPr/>
            </a:pPr>
            <a:fld id="{9B987028-8A3B-40AE-853C-80B3EEA4B5F3}" type="slidenum">
              <a:rPr lang="da-DK" altLang="da-DK" smtClean="0"/>
              <a:pPr>
                <a:defRPr/>
              </a:pPr>
              <a:t>12</a:t>
            </a:fld>
            <a:endParaRPr lang="da-DK" altLang="da-DK"/>
          </a:p>
        </p:txBody>
      </p:sp>
    </p:spTree>
    <p:extLst>
      <p:ext uri="{BB962C8B-B14F-4D97-AF65-F5344CB8AC3E}">
        <p14:creationId xmlns:p14="http://schemas.microsoft.com/office/powerpoint/2010/main" val="3954696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200" b="1" dirty="0" smtClean="0"/>
          </a:p>
        </p:txBody>
      </p:sp>
      <p:sp>
        <p:nvSpPr>
          <p:cNvPr id="4" name="Pladsholder til diasnummer 3"/>
          <p:cNvSpPr>
            <a:spLocks noGrp="1"/>
          </p:cNvSpPr>
          <p:nvPr>
            <p:ph type="sldNum" sz="quarter" idx="10"/>
          </p:nvPr>
        </p:nvSpPr>
        <p:spPr/>
        <p:txBody>
          <a:bodyPr/>
          <a:lstStyle/>
          <a:p>
            <a:pPr>
              <a:defRPr/>
            </a:pPr>
            <a:fld id="{9B987028-8A3B-40AE-853C-80B3EEA4B5F3}" type="slidenum">
              <a:rPr lang="da-DK" altLang="da-DK" smtClean="0"/>
              <a:pPr>
                <a:defRPr/>
              </a:pPr>
              <a:t>13</a:t>
            </a:fld>
            <a:endParaRPr lang="da-DK" altLang="da-DK"/>
          </a:p>
        </p:txBody>
      </p:sp>
    </p:spTree>
    <p:extLst>
      <p:ext uri="{BB962C8B-B14F-4D97-AF65-F5344CB8AC3E}">
        <p14:creationId xmlns:p14="http://schemas.microsoft.com/office/powerpoint/2010/main" val="2518640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Tx/>
              <a:buNone/>
            </a:pPr>
            <a:endParaRPr lang="da-DK" dirty="0" smtClean="0"/>
          </a:p>
        </p:txBody>
      </p:sp>
      <p:sp>
        <p:nvSpPr>
          <p:cNvPr id="4" name="Pladsholder til diasnummer 3"/>
          <p:cNvSpPr>
            <a:spLocks noGrp="1"/>
          </p:cNvSpPr>
          <p:nvPr>
            <p:ph type="sldNum" sz="quarter" idx="10"/>
          </p:nvPr>
        </p:nvSpPr>
        <p:spPr/>
        <p:txBody>
          <a:bodyPr/>
          <a:lstStyle/>
          <a:p>
            <a:pPr>
              <a:defRPr/>
            </a:pPr>
            <a:fld id="{9B987028-8A3B-40AE-853C-80B3EEA4B5F3}" type="slidenum">
              <a:rPr lang="da-DK" altLang="da-DK" smtClean="0"/>
              <a:pPr>
                <a:defRPr/>
              </a:pPr>
              <a:t>14</a:t>
            </a:fld>
            <a:endParaRPr lang="da-DK" altLang="da-DK"/>
          </a:p>
        </p:txBody>
      </p:sp>
    </p:spTree>
    <p:extLst>
      <p:ext uri="{BB962C8B-B14F-4D97-AF65-F5344CB8AC3E}">
        <p14:creationId xmlns:p14="http://schemas.microsoft.com/office/powerpoint/2010/main" val="2667336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Tx/>
              <a:buNone/>
            </a:pPr>
            <a:endParaRPr lang="da-DK" dirty="0" smtClean="0"/>
          </a:p>
        </p:txBody>
      </p:sp>
      <p:sp>
        <p:nvSpPr>
          <p:cNvPr id="4" name="Pladsholder til diasnummer 3"/>
          <p:cNvSpPr>
            <a:spLocks noGrp="1"/>
          </p:cNvSpPr>
          <p:nvPr>
            <p:ph type="sldNum" sz="quarter" idx="10"/>
          </p:nvPr>
        </p:nvSpPr>
        <p:spPr/>
        <p:txBody>
          <a:bodyPr/>
          <a:lstStyle/>
          <a:p>
            <a:pPr>
              <a:defRPr/>
            </a:pPr>
            <a:fld id="{9B987028-8A3B-40AE-853C-80B3EEA4B5F3}" type="slidenum">
              <a:rPr lang="da-DK" altLang="da-DK" smtClean="0"/>
              <a:pPr>
                <a:defRPr/>
              </a:pPr>
              <a:t>15</a:t>
            </a:fld>
            <a:endParaRPr lang="da-DK" altLang="da-DK"/>
          </a:p>
        </p:txBody>
      </p:sp>
    </p:spTree>
    <p:extLst>
      <p:ext uri="{BB962C8B-B14F-4D97-AF65-F5344CB8AC3E}">
        <p14:creationId xmlns:p14="http://schemas.microsoft.com/office/powerpoint/2010/main" val="3143686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457161">
              <a:defRPr/>
            </a:pPr>
            <a:endParaRPr lang="da-DK" baseline="0" dirty="0" smtClean="0"/>
          </a:p>
        </p:txBody>
      </p:sp>
      <p:sp>
        <p:nvSpPr>
          <p:cNvPr id="4" name="Pladsholder til diasnummer 3"/>
          <p:cNvSpPr>
            <a:spLocks noGrp="1"/>
          </p:cNvSpPr>
          <p:nvPr>
            <p:ph type="sldNum" sz="quarter" idx="10"/>
          </p:nvPr>
        </p:nvSpPr>
        <p:spPr/>
        <p:txBody>
          <a:bodyPr/>
          <a:lstStyle/>
          <a:p>
            <a:pPr>
              <a:defRPr/>
            </a:pPr>
            <a:fld id="{9B987028-8A3B-40AE-853C-80B3EEA4B5F3}" type="slidenum">
              <a:rPr lang="da-DK" altLang="da-DK" smtClean="0"/>
              <a:pPr>
                <a:defRPr/>
              </a:pPr>
              <a:t>16</a:t>
            </a:fld>
            <a:endParaRPr lang="da-DK" altLang="da-DK"/>
          </a:p>
        </p:txBody>
      </p:sp>
    </p:spTree>
    <p:extLst>
      <p:ext uri="{BB962C8B-B14F-4D97-AF65-F5344CB8AC3E}">
        <p14:creationId xmlns:p14="http://schemas.microsoft.com/office/powerpoint/2010/main" val="100979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457161">
              <a:defRPr/>
            </a:pPr>
            <a:endParaRPr lang="da-DK" dirty="0" smtClean="0"/>
          </a:p>
        </p:txBody>
      </p:sp>
      <p:sp>
        <p:nvSpPr>
          <p:cNvPr id="4" name="Pladsholder til diasnummer 3"/>
          <p:cNvSpPr>
            <a:spLocks noGrp="1"/>
          </p:cNvSpPr>
          <p:nvPr>
            <p:ph type="sldNum" sz="quarter" idx="10"/>
          </p:nvPr>
        </p:nvSpPr>
        <p:spPr/>
        <p:txBody>
          <a:bodyPr/>
          <a:lstStyle/>
          <a:p>
            <a:pPr>
              <a:defRPr/>
            </a:pPr>
            <a:fld id="{9B987028-8A3B-40AE-853C-80B3EEA4B5F3}" type="slidenum">
              <a:rPr lang="da-DK" altLang="da-DK" smtClean="0"/>
              <a:pPr>
                <a:defRPr/>
              </a:pPr>
              <a:t>17</a:t>
            </a:fld>
            <a:endParaRPr lang="da-DK" altLang="da-DK"/>
          </a:p>
        </p:txBody>
      </p:sp>
    </p:spTree>
    <p:extLst>
      <p:ext uri="{BB962C8B-B14F-4D97-AF65-F5344CB8AC3E}">
        <p14:creationId xmlns:p14="http://schemas.microsoft.com/office/powerpoint/2010/main" val="219194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A4CC2FA-81EB-7645-A056-1A1B2D71557F}" type="slidenum">
              <a:rPr lang="da-DK" smtClean="0"/>
              <a:pPr/>
              <a:t>18</a:t>
            </a:fld>
            <a:endParaRPr lang="da-DK"/>
          </a:p>
        </p:txBody>
      </p:sp>
    </p:spTree>
    <p:extLst>
      <p:ext uri="{BB962C8B-B14F-4D97-AF65-F5344CB8AC3E}">
        <p14:creationId xmlns:p14="http://schemas.microsoft.com/office/powerpoint/2010/main" val="1164213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457161">
              <a:defRPr/>
            </a:pPr>
            <a:endParaRPr lang="da-DK" dirty="0"/>
          </a:p>
        </p:txBody>
      </p:sp>
      <p:sp>
        <p:nvSpPr>
          <p:cNvPr id="4" name="Pladsholder til diasnummer 3"/>
          <p:cNvSpPr>
            <a:spLocks noGrp="1"/>
          </p:cNvSpPr>
          <p:nvPr>
            <p:ph type="sldNum" sz="quarter" idx="10"/>
          </p:nvPr>
        </p:nvSpPr>
        <p:spPr/>
        <p:txBody>
          <a:bodyPr/>
          <a:lstStyle/>
          <a:p>
            <a:pPr>
              <a:defRPr/>
            </a:pPr>
            <a:fld id="{9B987028-8A3B-40AE-853C-80B3EEA4B5F3}" type="slidenum">
              <a:rPr lang="da-DK" altLang="da-DK" smtClean="0"/>
              <a:pPr>
                <a:defRPr/>
              </a:pPr>
              <a:t>19</a:t>
            </a:fld>
            <a:endParaRPr lang="da-DK" altLang="da-DK"/>
          </a:p>
        </p:txBody>
      </p:sp>
    </p:spTree>
    <p:extLst>
      <p:ext uri="{BB962C8B-B14F-4D97-AF65-F5344CB8AC3E}">
        <p14:creationId xmlns:p14="http://schemas.microsoft.com/office/powerpoint/2010/main" val="2951774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A4CC2FA-81EB-7645-A056-1A1B2D71557F}" type="slidenum">
              <a:rPr lang="da-DK" smtClean="0"/>
              <a:pPr/>
              <a:t>2</a:t>
            </a:fld>
            <a:endParaRPr lang="da-DK"/>
          </a:p>
        </p:txBody>
      </p:sp>
    </p:spTree>
    <p:extLst>
      <p:ext uri="{BB962C8B-B14F-4D97-AF65-F5344CB8AC3E}">
        <p14:creationId xmlns:p14="http://schemas.microsoft.com/office/powerpoint/2010/main" val="1317755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9B987028-8A3B-40AE-853C-80B3EEA4B5F3}" type="slidenum">
              <a:rPr lang="da-DK" altLang="da-DK" smtClean="0"/>
              <a:pPr>
                <a:defRPr/>
              </a:pPr>
              <a:t>20</a:t>
            </a:fld>
            <a:endParaRPr lang="da-DK" altLang="da-DK"/>
          </a:p>
        </p:txBody>
      </p:sp>
    </p:spTree>
    <p:extLst>
      <p:ext uri="{BB962C8B-B14F-4D97-AF65-F5344CB8AC3E}">
        <p14:creationId xmlns:p14="http://schemas.microsoft.com/office/powerpoint/2010/main" val="3833172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da-DK" dirty="0"/>
          </a:p>
        </p:txBody>
      </p:sp>
      <p:sp>
        <p:nvSpPr>
          <p:cNvPr id="4" name="Pladsholder til diasnummer 3"/>
          <p:cNvSpPr>
            <a:spLocks noGrp="1"/>
          </p:cNvSpPr>
          <p:nvPr>
            <p:ph type="sldNum" sz="quarter" idx="10"/>
          </p:nvPr>
        </p:nvSpPr>
        <p:spPr/>
        <p:txBody>
          <a:bodyPr/>
          <a:lstStyle/>
          <a:p>
            <a:pPr>
              <a:defRPr/>
            </a:pPr>
            <a:fld id="{9B987028-8A3B-40AE-853C-80B3EEA4B5F3}" type="slidenum">
              <a:rPr lang="da-DK" altLang="da-DK" smtClean="0"/>
              <a:pPr>
                <a:defRPr/>
              </a:pPr>
              <a:t>21</a:t>
            </a:fld>
            <a:endParaRPr lang="da-DK" altLang="da-DK"/>
          </a:p>
        </p:txBody>
      </p:sp>
    </p:spTree>
    <p:extLst>
      <p:ext uri="{BB962C8B-B14F-4D97-AF65-F5344CB8AC3E}">
        <p14:creationId xmlns:p14="http://schemas.microsoft.com/office/powerpoint/2010/main" val="1383442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9B987028-8A3B-40AE-853C-80B3EEA4B5F3}" type="slidenum">
              <a:rPr lang="da-DK" altLang="da-DK" smtClean="0"/>
              <a:pPr>
                <a:defRPr/>
              </a:pPr>
              <a:t>22</a:t>
            </a:fld>
            <a:endParaRPr lang="da-DK" altLang="da-DK"/>
          </a:p>
        </p:txBody>
      </p:sp>
    </p:spTree>
    <p:extLst>
      <p:ext uri="{BB962C8B-B14F-4D97-AF65-F5344CB8AC3E}">
        <p14:creationId xmlns:p14="http://schemas.microsoft.com/office/powerpoint/2010/main" val="1383442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452994">
              <a:defRPr/>
            </a:pPr>
            <a:endParaRPr lang="da-DK" dirty="0"/>
          </a:p>
        </p:txBody>
      </p:sp>
      <p:sp>
        <p:nvSpPr>
          <p:cNvPr id="4" name="Pladsholder til diasnummer 3"/>
          <p:cNvSpPr>
            <a:spLocks noGrp="1"/>
          </p:cNvSpPr>
          <p:nvPr>
            <p:ph type="sldNum" sz="quarter" idx="10"/>
          </p:nvPr>
        </p:nvSpPr>
        <p:spPr/>
        <p:txBody>
          <a:bodyPr/>
          <a:lstStyle/>
          <a:p>
            <a:pPr>
              <a:defRPr/>
            </a:pPr>
            <a:fld id="{9B987028-8A3B-40AE-853C-80B3EEA4B5F3}" type="slidenum">
              <a:rPr lang="da-DK" altLang="da-DK" smtClean="0"/>
              <a:pPr>
                <a:defRPr/>
              </a:pPr>
              <a:t>23</a:t>
            </a:fld>
            <a:endParaRPr lang="da-DK" altLang="da-DK"/>
          </a:p>
        </p:txBody>
      </p:sp>
    </p:spTree>
    <p:extLst>
      <p:ext uri="{BB962C8B-B14F-4D97-AF65-F5344CB8AC3E}">
        <p14:creationId xmlns:p14="http://schemas.microsoft.com/office/powerpoint/2010/main" val="4010451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452994">
              <a:defRPr/>
            </a:pPr>
            <a:endParaRPr lang="da-DK" b="0" dirty="0" smtClean="0"/>
          </a:p>
        </p:txBody>
      </p:sp>
      <p:sp>
        <p:nvSpPr>
          <p:cNvPr id="4" name="Pladsholder til diasnummer 3"/>
          <p:cNvSpPr>
            <a:spLocks noGrp="1"/>
          </p:cNvSpPr>
          <p:nvPr>
            <p:ph type="sldNum" sz="quarter" idx="10"/>
          </p:nvPr>
        </p:nvSpPr>
        <p:spPr/>
        <p:txBody>
          <a:bodyPr/>
          <a:lstStyle/>
          <a:p>
            <a:pPr>
              <a:defRPr/>
            </a:pPr>
            <a:fld id="{9B987028-8A3B-40AE-853C-80B3EEA4B5F3}" type="slidenum">
              <a:rPr lang="da-DK" altLang="da-DK" smtClean="0"/>
              <a:pPr>
                <a:defRPr/>
              </a:pPr>
              <a:t>24</a:t>
            </a:fld>
            <a:endParaRPr lang="da-DK" altLang="da-DK"/>
          </a:p>
        </p:txBody>
      </p:sp>
    </p:spTree>
    <p:extLst>
      <p:ext uri="{BB962C8B-B14F-4D97-AF65-F5344CB8AC3E}">
        <p14:creationId xmlns:p14="http://schemas.microsoft.com/office/powerpoint/2010/main" val="4010451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endParaRPr lang="da-DK" baseline="0" dirty="0" smtClean="0"/>
          </a:p>
        </p:txBody>
      </p:sp>
      <p:sp>
        <p:nvSpPr>
          <p:cNvPr id="4" name="Pladsholder til diasnummer 3"/>
          <p:cNvSpPr>
            <a:spLocks noGrp="1"/>
          </p:cNvSpPr>
          <p:nvPr>
            <p:ph type="sldNum" sz="quarter" idx="10"/>
          </p:nvPr>
        </p:nvSpPr>
        <p:spPr/>
        <p:txBody>
          <a:bodyPr/>
          <a:lstStyle/>
          <a:p>
            <a:pPr>
              <a:defRPr/>
            </a:pPr>
            <a:fld id="{9B987028-8A3B-40AE-853C-80B3EEA4B5F3}" type="slidenum">
              <a:rPr lang="da-DK" altLang="da-DK" smtClean="0"/>
              <a:pPr>
                <a:defRPr/>
              </a:pPr>
              <a:t>25</a:t>
            </a:fld>
            <a:endParaRPr lang="da-DK" altLang="da-DK"/>
          </a:p>
        </p:txBody>
      </p:sp>
    </p:spTree>
    <p:extLst>
      <p:ext uri="{BB962C8B-B14F-4D97-AF65-F5344CB8AC3E}">
        <p14:creationId xmlns:p14="http://schemas.microsoft.com/office/powerpoint/2010/main" val="4010451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452994">
              <a:defRPr/>
            </a:pPr>
            <a:endParaRPr lang="da-DK" dirty="0"/>
          </a:p>
        </p:txBody>
      </p:sp>
      <p:sp>
        <p:nvSpPr>
          <p:cNvPr id="4" name="Pladsholder til diasnummer 3"/>
          <p:cNvSpPr>
            <a:spLocks noGrp="1"/>
          </p:cNvSpPr>
          <p:nvPr>
            <p:ph type="sldNum" sz="quarter" idx="10"/>
          </p:nvPr>
        </p:nvSpPr>
        <p:spPr/>
        <p:txBody>
          <a:bodyPr/>
          <a:lstStyle/>
          <a:p>
            <a:pPr>
              <a:defRPr/>
            </a:pPr>
            <a:fld id="{9B987028-8A3B-40AE-853C-80B3EEA4B5F3}" type="slidenum">
              <a:rPr lang="da-DK" altLang="da-DK" smtClean="0"/>
              <a:pPr>
                <a:defRPr/>
              </a:pPr>
              <a:t>26</a:t>
            </a:fld>
            <a:endParaRPr lang="da-DK" altLang="da-DK"/>
          </a:p>
        </p:txBody>
      </p:sp>
    </p:spTree>
    <p:extLst>
      <p:ext uri="{BB962C8B-B14F-4D97-AF65-F5344CB8AC3E}">
        <p14:creationId xmlns:p14="http://schemas.microsoft.com/office/powerpoint/2010/main" val="40104515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452994">
              <a:defRPr/>
            </a:pPr>
            <a:endParaRPr lang="da-DK" dirty="0"/>
          </a:p>
        </p:txBody>
      </p:sp>
      <p:sp>
        <p:nvSpPr>
          <p:cNvPr id="4" name="Pladsholder til diasnummer 3"/>
          <p:cNvSpPr>
            <a:spLocks noGrp="1"/>
          </p:cNvSpPr>
          <p:nvPr>
            <p:ph type="sldNum" sz="quarter" idx="10"/>
          </p:nvPr>
        </p:nvSpPr>
        <p:spPr/>
        <p:txBody>
          <a:bodyPr/>
          <a:lstStyle/>
          <a:p>
            <a:pPr>
              <a:defRPr/>
            </a:pPr>
            <a:fld id="{9B987028-8A3B-40AE-853C-80B3EEA4B5F3}" type="slidenum">
              <a:rPr lang="da-DK" altLang="da-DK" smtClean="0"/>
              <a:pPr>
                <a:defRPr/>
              </a:pPr>
              <a:t>27</a:t>
            </a:fld>
            <a:endParaRPr lang="da-DK" altLang="da-DK"/>
          </a:p>
        </p:txBody>
      </p:sp>
    </p:spTree>
    <p:extLst>
      <p:ext uri="{BB962C8B-B14F-4D97-AF65-F5344CB8AC3E}">
        <p14:creationId xmlns:p14="http://schemas.microsoft.com/office/powerpoint/2010/main" val="4010451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smtClean="0"/>
          </a:p>
        </p:txBody>
      </p:sp>
      <p:sp>
        <p:nvSpPr>
          <p:cNvPr id="4" name="Pladsholder til diasnummer 3"/>
          <p:cNvSpPr>
            <a:spLocks noGrp="1"/>
          </p:cNvSpPr>
          <p:nvPr>
            <p:ph type="sldNum" sz="quarter" idx="10"/>
          </p:nvPr>
        </p:nvSpPr>
        <p:spPr/>
        <p:txBody>
          <a:bodyPr/>
          <a:lstStyle/>
          <a:p>
            <a:fld id="{BA4CC2FA-81EB-7645-A056-1A1B2D71557F}" type="slidenum">
              <a:rPr lang="da-DK" smtClean="0"/>
              <a:pPr/>
              <a:t>28</a:t>
            </a:fld>
            <a:endParaRPr lang="da-DK"/>
          </a:p>
        </p:txBody>
      </p:sp>
    </p:spTree>
    <p:extLst>
      <p:ext uri="{BB962C8B-B14F-4D97-AF65-F5344CB8AC3E}">
        <p14:creationId xmlns:p14="http://schemas.microsoft.com/office/powerpoint/2010/main" val="2723901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BA4CC2FA-81EB-7645-A056-1A1B2D71557F}" type="slidenum">
              <a:rPr lang="da-DK" smtClean="0"/>
              <a:pPr/>
              <a:t>29</a:t>
            </a:fld>
            <a:endParaRPr lang="da-DK"/>
          </a:p>
        </p:txBody>
      </p:sp>
    </p:spTree>
    <p:extLst>
      <p:ext uri="{BB962C8B-B14F-4D97-AF65-F5344CB8AC3E}">
        <p14:creationId xmlns:p14="http://schemas.microsoft.com/office/powerpoint/2010/main" val="1467361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9B987028-8A3B-40AE-853C-80B3EEA4B5F3}" type="slidenum">
              <a:rPr lang="da-DK" altLang="da-DK" smtClean="0"/>
              <a:pPr>
                <a:defRPr/>
              </a:pPr>
              <a:t>3</a:t>
            </a:fld>
            <a:endParaRPr lang="da-DK" altLang="da-DK"/>
          </a:p>
        </p:txBody>
      </p:sp>
    </p:spTree>
    <p:extLst>
      <p:ext uri="{BB962C8B-B14F-4D97-AF65-F5344CB8AC3E}">
        <p14:creationId xmlns:p14="http://schemas.microsoft.com/office/powerpoint/2010/main" val="2756552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smtClean="0"/>
          </a:p>
        </p:txBody>
      </p:sp>
      <p:sp>
        <p:nvSpPr>
          <p:cNvPr id="4" name="Pladsholder til diasnummer 3"/>
          <p:cNvSpPr>
            <a:spLocks noGrp="1"/>
          </p:cNvSpPr>
          <p:nvPr>
            <p:ph type="sldNum" sz="quarter" idx="10"/>
          </p:nvPr>
        </p:nvSpPr>
        <p:spPr/>
        <p:txBody>
          <a:bodyPr/>
          <a:lstStyle/>
          <a:p>
            <a:pPr>
              <a:defRPr/>
            </a:pPr>
            <a:fld id="{9B987028-8A3B-40AE-853C-80B3EEA4B5F3}" type="slidenum">
              <a:rPr lang="da-DK" altLang="da-DK" smtClean="0"/>
              <a:pPr>
                <a:defRPr/>
              </a:pPr>
              <a:t>4</a:t>
            </a:fld>
            <a:endParaRPr lang="da-DK" altLang="da-DK"/>
          </a:p>
        </p:txBody>
      </p:sp>
    </p:spTree>
    <p:extLst>
      <p:ext uri="{BB962C8B-B14F-4D97-AF65-F5344CB8AC3E}">
        <p14:creationId xmlns:p14="http://schemas.microsoft.com/office/powerpoint/2010/main" val="1274261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9B987028-8A3B-40AE-853C-80B3EEA4B5F3}" type="slidenum">
              <a:rPr lang="da-DK" altLang="da-DK" smtClean="0"/>
              <a:pPr>
                <a:defRPr/>
              </a:pPr>
              <a:t>5</a:t>
            </a:fld>
            <a:endParaRPr lang="da-DK" altLang="da-DK"/>
          </a:p>
        </p:txBody>
      </p:sp>
    </p:spTree>
    <p:extLst>
      <p:ext uri="{BB962C8B-B14F-4D97-AF65-F5344CB8AC3E}">
        <p14:creationId xmlns:p14="http://schemas.microsoft.com/office/powerpoint/2010/main" val="1448802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9B987028-8A3B-40AE-853C-80B3EEA4B5F3}" type="slidenum">
              <a:rPr lang="da-DK" altLang="da-DK" smtClean="0"/>
              <a:pPr>
                <a:defRPr/>
              </a:pPr>
              <a:t>6</a:t>
            </a:fld>
            <a:endParaRPr lang="da-DK" altLang="da-DK"/>
          </a:p>
        </p:txBody>
      </p:sp>
    </p:spTree>
    <p:extLst>
      <p:ext uri="{BB962C8B-B14F-4D97-AF65-F5344CB8AC3E}">
        <p14:creationId xmlns:p14="http://schemas.microsoft.com/office/powerpoint/2010/main" val="2951774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457161">
              <a:defRPr/>
            </a:pPr>
            <a:endParaRPr lang="da-DK" dirty="0" smtClean="0"/>
          </a:p>
        </p:txBody>
      </p:sp>
      <p:sp>
        <p:nvSpPr>
          <p:cNvPr id="4" name="Pladsholder til diasnummer 3"/>
          <p:cNvSpPr>
            <a:spLocks noGrp="1"/>
          </p:cNvSpPr>
          <p:nvPr>
            <p:ph type="sldNum" sz="quarter" idx="10"/>
          </p:nvPr>
        </p:nvSpPr>
        <p:spPr/>
        <p:txBody>
          <a:bodyPr/>
          <a:lstStyle/>
          <a:p>
            <a:pPr>
              <a:defRPr/>
            </a:pPr>
            <a:fld id="{9B987028-8A3B-40AE-853C-80B3EEA4B5F3}" type="slidenum">
              <a:rPr lang="da-DK" altLang="da-DK" smtClean="0"/>
              <a:pPr>
                <a:defRPr/>
              </a:pPr>
              <a:t>7</a:t>
            </a:fld>
            <a:endParaRPr lang="da-DK" altLang="da-DK"/>
          </a:p>
        </p:txBody>
      </p:sp>
    </p:spTree>
    <p:extLst>
      <p:ext uri="{BB962C8B-B14F-4D97-AF65-F5344CB8AC3E}">
        <p14:creationId xmlns:p14="http://schemas.microsoft.com/office/powerpoint/2010/main" val="4176703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9B987028-8A3B-40AE-853C-80B3EEA4B5F3}" type="slidenum">
              <a:rPr lang="da-DK" altLang="da-DK" smtClean="0"/>
              <a:pPr>
                <a:defRPr/>
              </a:pPr>
              <a:t>8</a:t>
            </a:fld>
            <a:endParaRPr lang="da-DK" altLang="da-DK"/>
          </a:p>
        </p:txBody>
      </p:sp>
    </p:spTree>
    <p:extLst>
      <p:ext uri="{BB962C8B-B14F-4D97-AF65-F5344CB8AC3E}">
        <p14:creationId xmlns:p14="http://schemas.microsoft.com/office/powerpoint/2010/main" val="4176703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9B987028-8A3B-40AE-853C-80B3EEA4B5F3}" type="slidenum">
              <a:rPr lang="da-DK" altLang="da-DK" smtClean="0"/>
              <a:pPr>
                <a:defRPr/>
              </a:pPr>
              <a:t>9</a:t>
            </a:fld>
            <a:endParaRPr lang="da-DK" altLang="da-DK"/>
          </a:p>
        </p:txBody>
      </p:sp>
    </p:spTree>
    <p:extLst>
      <p:ext uri="{BB962C8B-B14F-4D97-AF65-F5344CB8AC3E}">
        <p14:creationId xmlns:p14="http://schemas.microsoft.com/office/powerpoint/2010/main" val="33676501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9.jp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a:p>
        </p:txBody>
      </p:sp>
      <p:sp>
        <p:nvSpPr>
          <p:cNvPr id="4" name="Pladsholder til dato 3"/>
          <p:cNvSpPr>
            <a:spLocks noGrp="1"/>
          </p:cNvSpPr>
          <p:nvPr>
            <p:ph type="dt" sz="half" idx="10"/>
          </p:nvPr>
        </p:nvSpPr>
        <p:spPr>
          <a:xfrm>
            <a:off x="457200" y="6356350"/>
            <a:ext cx="2133600" cy="365125"/>
          </a:xfrm>
          <a:prstGeom prst="rect">
            <a:avLst/>
          </a:prstGeom>
        </p:spPr>
        <p:txBody>
          <a:bodyPr/>
          <a:lstStyle/>
          <a:p>
            <a:fld id="{D554E755-0FE5-4784-B761-8622D91719C2}" type="datetime1">
              <a:rPr lang="da-DK" smtClean="0"/>
              <a:t>05-02-2017</a:t>
            </a:fld>
            <a:endParaRPr lang="da-DK"/>
          </a:p>
        </p:txBody>
      </p:sp>
      <p:sp>
        <p:nvSpPr>
          <p:cNvPr id="5" name="Pladsholder til sidefod 4"/>
          <p:cNvSpPr>
            <a:spLocks noGrp="1"/>
          </p:cNvSpPr>
          <p:nvPr>
            <p:ph type="ftr" sz="quarter" idx="11"/>
          </p:nvPr>
        </p:nvSpPr>
        <p:spPr/>
        <p:txBody>
          <a:bodyPr/>
          <a:lstStyle/>
          <a:p>
            <a:r>
              <a:rPr lang="da-DK" smtClean="0"/>
              <a:t>Konflikthåndtering og - forebyggelse</a:t>
            </a:r>
            <a:endParaRPr lang="da-DK"/>
          </a:p>
        </p:txBody>
      </p:sp>
      <p:sp>
        <p:nvSpPr>
          <p:cNvPr id="6" name="Pladsholder til diasnummer 5"/>
          <p:cNvSpPr>
            <a:spLocks noGrp="1"/>
          </p:cNvSpPr>
          <p:nvPr>
            <p:ph type="sldNum" sz="quarter" idx="12"/>
          </p:nvPr>
        </p:nvSpPr>
        <p:spPr/>
        <p:txBody>
          <a:bodyPr/>
          <a:lstStyle/>
          <a:p>
            <a:fld id="{4469784F-A8B5-4413-9EB9-11AF8BA9ABBE}" type="slidenum">
              <a:rPr lang="da-DK" smtClean="0"/>
              <a:t>‹nr.›</a:t>
            </a:fld>
            <a:endParaRPr lang="da-DK"/>
          </a:p>
        </p:txBody>
      </p:sp>
      <p:pic>
        <p:nvPicPr>
          <p:cNvPr id="7" name="Billed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led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80225" y="398463"/>
            <a:ext cx="1916113"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3230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a:xfrm>
            <a:off x="457200" y="6356350"/>
            <a:ext cx="2133600" cy="365125"/>
          </a:xfrm>
          <a:prstGeom prst="rect">
            <a:avLst/>
          </a:prstGeom>
        </p:spPr>
        <p:txBody>
          <a:bodyPr/>
          <a:lstStyle/>
          <a:p>
            <a:fld id="{44EC84FB-8218-4390-ABB1-05E0EB63F341}" type="datetime1">
              <a:rPr lang="da-DK" smtClean="0"/>
              <a:t>05-02-2017</a:t>
            </a:fld>
            <a:endParaRPr lang="da-DK"/>
          </a:p>
        </p:txBody>
      </p:sp>
      <p:sp>
        <p:nvSpPr>
          <p:cNvPr id="5" name="Pladsholder til sidefod 4"/>
          <p:cNvSpPr>
            <a:spLocks noGrp="1"/>
          </p:cNvSpPr>
          <p:nvPr>
            <p:ph type="ftr" sz="quarter" idx="11"/>
          </p:nvPr>
        </p:nvSpPr>
        <p:spPr/>
        <p:txBody>
          <a:bodyPr/>
          <a:lstStyle/>
          <a:p>
            <a:pPr>
              <a:defRPr/>
            </a:pPr>
            <a:r>
              <a:rPr lang="en-GB" smtClean="0"/>
              <a:t>Konflikthåndtering og - forebyggelse</a:t>
            </a:r>
            <a:endParaRPr lang="en-GB"/>
          </a:p>
        </p:txBody>
      </p:sp>
      <p:sp>
        <p:nvSpPr>
          <p:cNvPr id="6" name="Pladsholder til diasnummer 5"/>
          <p:cNvSpPr>
            <a:spLocks noGrp="1"/>
          </p:cNvSpPr>
          <p:nvPr>
            <p:ph type="sldNum" sz="quarter" idx="12"/>
          </p:nvPr>
        </p:nvSpPr>
        <p:spPr/>
        <p:txBody>
          <a:bodyPr/>
          <a:lstStyle/>
          <a:p>
            <a:fld id="{4469784F-A8B5-4413-9EB9-11AF8BA9ABBE}" type="slidenum">
              <a:rPr lang="da-DK" smtClean="0"/>
              <a:t>‹nr.›</a:t>
            </a:fld>
            <a:endParaRPr lang="da-DK"/>
          </a:p>
        </p:txBody>
      </p:sp>
    </p:spTree>
    <p:extLst>
      <p:ext uri="{BB962C8B-B14F-4D97-AF65-F5344CB8AC3E}">
        <p14:creationId xmlns:p14="http://schemas.microsoft.com/office/powerpoint/2010/main" val="104927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a:xfrm>
            <a:off x="457200" y="6356350"/>
            <a:ext cx="2133600" cy="365125"/>
          </a:xfrm>
          <a:prstGeom prst="rect">
            <a:avLst/>
          </a:prstGeom>
        </p:spPr>
        <p:txBody>
          <a:bodyPr/>
          <a:lstStyle/>
          <a:p>
            <a:fld id="{ADA91FFC-1EC2-40D8-A9F8-E06C9BCA9BE6}" type="datetime1">
              <a:rPr lang="da-DK" smtClean="0"/>
              <a:t>05-02-2017</a:t>
            </a:fld>
            <a:endParaRPr lang="da-DK"/>
          </a:p>
        </p:txBody>
      </p:sp>
      <p:sp>
        <p:nvSpPr>
          <p:cNvPr id="5" name="Pladsholder til sidefod 4"/>
          <p:cNvSpPr>
            <a:spLocks noGrp="1"/>
          </p:cNvSpPr>
          <p:nvPr>
            <p:ph type="ftr" sz="quarter" idx="11"/>
          </p:nvPr>
        </p:nvSpPr>
        <p:spPr/>
        <p:txBody>
          <a:bodyPr/>
          <a:lstStyle/>
          <a:p>
            <a:pPr>
              <a:defRPr/>
            </a:pPr>
            <a:r>
              <a:rPr lang="en-GB" smtClean="0"/>
              <a:t>Konflikthåndtering og - forebyggelse</a:t>
            </a:r>
            <a:endParaRPr lang="en-GB"/>
          </a:p>
        </p:txBody>
      </p:sp>
      <p:sp>
        <p:nvSpPr>
          <p:cNvPr id="6" name="Pladsholder til diasnummer 5"/>
          <p:cNvSpPr>
            <a:spLocks noGrp="1"/>
          </p:cNvSpPr>
          <p:nvPr>
            <p:ph type="sldNum" sz="quarter" idx="12"/>
          </p:nvPr>
        </p:nvSpPr>
        <p:spPr/>
        <p:txBody>
          <a:bodyPr/>
          <a:lstStyle/>
          <a:p>
            <a:fld id="{4469784F-A8B5-4413-9EB9-11AF8BA9ABBE}" type="slidenum">
              <a:rPr lang="da-DK" smtClean="0"/>
              <a:t>‹nr.›</a:t>
            </a:fld>
            <a:endParaRPr lang="da-DK"/>
          </a:p>
        </p:txBody>
      </p:sp>
    </p:spTree>
    <p:extLst>
      <p:ext uri="{BB962C8B-B14F-4D97-AF65-F5344CB8AC3E}">
        <p14:creationId xmlns:p14="http://schemas.microsoft.com/office/powerpoint/2010/main" val="2977531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ekstside: Hvid 2 spalter">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xfrm>
            <a:off x="226620" y="6475748"/>
            <a:ext cx="2895600" cy="365125"/>
          </a:xfrm>
          <a:ln/>
        </p:spPr>
        <p:txBody>
          <a:bodyPr/>
          <a:lstStyle>
            <a:lvl1pPr>
              <a:defRPr/>
            </a:lvl1pPr>
          </a:lstStyle>
          <a:p>
            <a:pPr>
              <a:defRPr/>
            </a:pPr>
            <a:r>
              <a:rPr lang="en-GB" dirty="0" err="1" smtClean="0"/>
              <a:t>Konflikthåndtering</a:t>
            </a:r>
            <a:r>
              <a:rPr lang="en-GB" dirty="0" smtClean="0"/>
              <a:t> </a:t>
            </a:r>
            <a:r>
              <a:rPr lang="en-GB" dirty="0" err="1" smtClean="0"/>
              <a:t>og</a:t>
            </a:r>
            <a:r>
              <a:rPr lang="en-GB" dirty="0" smtClean="0"/>
              <a:t> - </a:t>
            </a:r>
            <a:r>
              <a:rPr lang="en-GB" dirty="0" err="1" smtClean="0"/>
              <a:t>forebyggelse</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3" name="Pladsholder til indhold 2"/>
          <p:cNvSpPr>
            <a:spLocks noGrp="1"/>
          </p:cNvSpPr>
          <p:nvPr>
            <p:ph idx="1"/>
          </p:nvPr>
        </p:nvSpPr>
        <p:spPr>
          <a:xfrm>
            <a:off x="450849" y="1561077"/>
            <a:ext cx="3938517"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8" name="Pladsholder til indhold 2"/>
          <p:cNvSpPr>
            <a:spLocks noGrp="1"/>
          </p:cNvSpPr>
          <p:nvPr>
            <p:ph idx="11"/>
          </p:nvPr>
        </p:nvSpPr>
        <p:spPr>
          <a:xfrm>
            <a:off x="4756221" y="1561077"/>
            <a:ext cx="3938517"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extLst>
      <p:ext uri="{BB962C8B-B14F-4D97-AF65-F5344CB8AC3E}">
        <p14:creationId xmlns:p14="http://schemas.microsoft.com/office/powerpoint/2010/main" val="117055746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s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0849" y="2243138"/>
            <a:ext cx="7966353" cy="1136661"/>
          </a:xfrm>
        </p:spPr>
        <p:txBody>
          <a:bodyPr lIns="0" tIns="0" rIns="0" bIns="0"/>
          <a:lstStyle>
            <a:lvl1pPr>
              <a:defRPr sz="3200"/>
            </a:lvl1pPr>
          </a:lstStyle>
          <a:p>
            <a:pPr lvl="0"/>
            <a:r>
              <a:rPr lang="en-GB" noProof="0" smtClean="0"/>
              <a:t>Click to edit Master title style</a:t>
            </a:r>
          </a:p>
        </p:txBody>
      </p:sp>
      <p:sp>
        <p:nvSpPr>
          <p:cNvPr id="3075" name="Rectangle 3"/>
          <p:cNvSpPr>
            <a:spLocks noGrp="1" noChangeArrowheads="1"/>
          </p:cNvSpPr>
          <p:nvPr>
            <p:ph type="subTitle" idx="1"/>
          </p:nvPr>
        </p:nvSpPr>
        <p:spPr>
          <a:xfrm>
            <a:off x="450850" y="3470275"/>
            <a:ext cx="7976848" cy="175260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0" indent="0">
              <a:buFontTx/>
              <a:buNone/>
              <a:defRPr sz="2000"/>
            </a:lvl1pPr>
          </a:lstStyle>
          <a:p>
            <a:pPr lvl="0"/>
            <a:r>
              <a:rPr lang="en-GB" noProof="0" smtClean="0"/>
              <a:t>Click to edit Master subtitle style</a:t>
            </a:r>
          </a:p>
        </p:txBody>
      </p:sp>
    </p:spTree>
    <p:extLst>
      <p:ext uri="{BB962C8B-B14F-4D97-AF65-F5344CB8AC3E}">
        <p14:creationId xmlns:p14="http://schemas.microsoft.com/office/powerpoint/2010/main" val="353118164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side + højformat-billede">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Picture Placeholder 7"/>
          <p:cNvSpPr>
            <a:spLocks noGrp="1"/>
          </p:cNvSpPr>
          <p:nvPr>
            <p:ph type="pic" sz="quarter" idx="11"/>
          </p:nvPr>
        </p:nvSpPr>
        <p:spPr>
          <a:xfrm>
            <a:off x="4581525" y="1411112"/>
            <a:ext cx="4562475" cy="4753152"/>
          </a:xfrm>
        </p:spPr>
        <p:txBody>
          <a:bodyPr/>
          <a:lstStyle/>
          <a:p>
            <a:endParaRPr lang="en-US"/>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Konflikthåndtering og - forebyggelse</a:t>
            </a:r>
            <a:endParaRPr lang="en-GB"/>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extLst>
      <p:ext uri="{BB962C8B-B14F-4D97-AF65-F5344CB8AC3E}">
        <p14:creationId xmlns:p14="http://schemas.microsoft.com/office/powerpoint/2010/main" val="98224205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lede: 1 stort med bund">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Picture Placeholder 7"/>
          <p:cNvSpPr>
            <a:spLocks noGrp="1"/>
          </p:cNvSpPr>
          <p:nvPr>
            <p:ph type="pic" sz="quarter" idx="11"/>
          </p:nvPr>
        </p:nvSpPr>
        <p:spPr>
          <a:xfrm>
            <a:off x="1" y="1405505"/>
            <a:ext cx="9144000" cy="4758758"/>
          </a:xfrm>
        </p:spPr>
        <p:txBody>
          <a:bodyPr/>
          <a:lstStyle/>
          <a:p>
            <a:endParaRPr lang="en-US"/>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Konflikthåndtering og - forebyggelse</a:t>
            </a:r>
            <a:endParaRPr lang="en-GB"/>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883850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lede: 1 stort uden bund">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Picture Placeholder 7"/>
          <p:cNvSpPr>
            <a:spLocks noGrp="1"/>
          </p:cNvSpPr>
          <p:nvPr>
            <p:ph type="pic" sz="quarter" idx="11"/>
          </p:nvPr>
        </p:nvSpPr>
        <p:spPr>
          <a:xfrm>
            <a:off x="1" y="1400175"/>
            <a:ext cx="9144000" cy="5457825"/>
          </a:xfrm>
        </p:spPr>
        <p:txBody>
          <a:bodyPr/>
          <a:lstStyle/>
          <a:p>
            <a:endParaRPr lang="en-US"/>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610211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side + 1 person m. taleboble">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bobl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04154" y="2482371"/>
            <a:ext cx="3233355" cy="2421783"/>
          </a:xfrm>
          <a:prstGeom prst="rect">
            <a:avLst/>
          </a:prstGeom>
        </p:spPr>
      </p:pic>
      <p:pic>
        <p:nvPicPr>
          <p:cNvPr id="12" name="Picture 11" descr="1person.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68846" y="4591539"/>
            <a:ext cx="1025769" cy="1571478"/>
          </a:xfrm>
          <a:prstGeom prst="rect">
            <a:avLst/>
          </a:prstGeom>
        </p:spPr>
      </p:pic>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Konflikthåndtering og - forebyggelse</a:t>
            </a:r>
            <a:endParaRPr lang="en-GB"/>
          </a:p>
        </p:txBody>
      </p:sp>
      <p:pic>
        <p:nvPicPr>
          <p:cNvPr id="9" name="Picture 8" descr="social-viden_sor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3" name="Pladsholder til indhold 2"/>
          <p:cNvSpPr>
            <a:spLocks noGrp="1"/>
          </p:cNvSpPr>
          <p:nvPr>
            <p:ph idx="1"/>
          </p:nvPr>
        </p:nvSpPr>
        <p:spPr>
          <a:xfrm>
            <a:off x="450850" y="1561077"/>
            <a:ext cx="489944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3" name="Text Placeholder 12"/>
          <p:cNvSpPr>
            <a:spLocks noGrp="1"/>
          </p:cNvSpPr>
          <p:nvPr>
            <p:ph type="body" sz="quarter" idx="11"/>
          </p:nvPr>
        </p:nvSpPr>
        <p:spPr>
          <a:xfrm>
            <a:off x="5326481" y="2997899"/>
            <a:ext cx="2410863" cy="1493753"/>
          </a:xfrm>
        </p:spPr>
        <p:txBody>
          <a:bodyPr/>
          <a:lstStyle>
            <a:lvl1pPr marL="0" indent="0" algn="ctr">
              <a:buNone/>
              <a:defRPr>
                <a:solidFill>
                  <a:srgbClr val="000000"/>
                </a:solidFill>
              </a:defRPr>
            </a:lvl1pPr>
            <a:lvl2pPr marL="185738" indent="0" algn="ctr">
              <a:buNone/>
              <a:defRPr>
                <a:solidFill>
                  <a:srgbClr val="000000"/>
                </a:solidFill>
              </a:defRPr>
            </a:lvl2pPr>
            <a:lvl3pPr marL="357187" indent="0" algn="ctr">
              <a:buNone/>
              <a:defRPr>
                <a:solidFill>
                  <a:srgbClr val="000000"/>
                </a:solidFill>
              </a:defRPr>
            </a:lvl3pPr>
            <a:lvl4pPr marL="542925" indent="0" algn="ctr">
              <a:buNone/>
              <a:defRPr>
                <a:solidFill>
                  <a:srgbClr val="000000"/>
                </a:solidFill>
              </a:defRPr>
            </a:lvl4pPr>
            <a:lvl5pPr marL="714375" indent="0" algn="ctr">
              <a:buNone/>
              <a:defRPr>
                <a:solidFill>
                  <a:srgbClr val="000000"/>
                </a:solidFill>
              </a:defRPr>
            </a:lvl5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en-US" dirty="0"/>
          </a:p>
        </p:txBody>
      </p:sp>
    </p:spTree>
    <p:extLst>
      <p:ext uri="{BB962C8B-B14F-4D97-AF65-F5344CB8AC3E}">
        <p14:creationId xmlns:p14="http://schemas.microsoft.com/office/powerpoint/2010/main" val="2047899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side + Billede1">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Konflikthåndtering og - forebyggelse</a:t>
            </a:r>
            <a:endParaRPr lang="en-GB"/>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11" name="Picture 10" descr="born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453843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side + Billede2">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Konflikthåndtering og - forebyggelse</a:t>
            </a:r>
            <a:endParaRPr lang="en-GB"/>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born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2375922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a:xfrm>
            <a:off x="457200" y="6356350"/>
            <a:ext cx="2133600" cy="365125"/>
          </a:xfrm>
          <a:prstGeom prst="rect">
            <a:avLst/>
          </a:prstGeom>
        </p:spPr>
        <p:txBody>
          <a:bodyPr/>
          <a:lstStyle/>
          <a:p>
            <a:fld id="{63BB26E9-41D6-4729-B6EC-562EAE1EC0C7}" type="datetime1">
              <a:rPr lang="da-DK" smtClean="0"/>
              <a:t>05-02-2017</a:t>
            </a:fld>
            <a:endParaRPr lang="da-DK"/>
          </a:p>
        </p:txBody>
      </p:sp>
      <p:sp>
        <p:nvSpPr>
          <p:cNvPr id="5" name="Pladsholder til sidefod 4"/>
          <p:cNvSpPr>
            <a:spLocks noGrp="1"/>
          </p:cNvSpPr>
          <p:nvPr>
            <p:ph type="ftr" sz="quarter" idx="11"/>
          </p:nvPr>
        </p:nvSpPr>
        <p:spPr/>
        <p:txBody>
          <a:bodyPr/>
          <a:lstStyle/>
          <a:p>
            <a:pPr>
              <a:defRPr/>
            </a:pPr>
            <a:r>
              <a:rPr lang="en-GB" smtClean="0"/>
              <a:t>Konflikthåndtering og - forebyggelse</a:t>
            </a:r>
            <a:endParaRPr lang="en-GB"/>
          </a:p>
        </p:txBody>
      </p:sp>
      <p:sp>
        <p:nvSpPr>
          <p:cNvPr id="6" name="Pladsholder til diasnummer 5"/>
          <p:cNvSpPr>
            <a:spLocks noGrp="1"/>
          </p:cNvSpPr>
          <p:nvPr>
            <p:ph type="sldNum" sz="quarter" idx="12"/>
          </p:nvPr>
        </p:nvSpPr>
        <p:spPr/>
        <p:txBody>
          <a:bodyPr/>
          <a:lstStyle/>
          <a:p>
            <a:fld id="{4469784F-A8B5-4413-9EB9-11AF8BA9ABBE}" type="slidenum">
              <a:rPr lang="da-DK" smtClean="0"/>
              <a:t>‹nr.›</a:t>
            </a:fld>
            <a:endParaRPr lang="da-DK"/>
          </a:p>
        </p:txBody>
      </p:sp>
    </p:spTree>
    <p:extLst>
      <p:ext uri="{BB962C8B-B14F-4D97-AF65-F5344CB8AC3E}">
        <p14:creationId xmlns:p14="http://schemas.microsoft.com/office/powerpoint/2010/main" val="380791895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side + Billede3">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Konflikthåndtering og - forebyggelse</a:t>
            </a:r>
            <a:endParaRPr lang="en-GB"/>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born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7564133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side + Billede4">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Konflikthåndtering og - forebyggelse</a:t>
            </a:r>
            <a:endParaRPr lang="en-GB"/>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pic>
        <p:nvPicPr>
          <p:cNvPr id="10" name="Picture 9" descr="striber_sort.png"/>
          <p:cNvPicPr>
            <a:picLocks noChangeAspect="1"/>
          </p:cNvPicPr>
          <p:nvPr userDrawn="1"/>
        </p:nvPicPr>
        <p:blipFill>
          <a:blip r:embed="rId3">
            <a:alphaModFix amt="10000"/>
            <a:extLst>
              <a:ext uri="{28A0092B-C50C-407E-A947-70E740481C1C}">
                <a14:useLocalDpi xmlns:a14="http://schemas.microsoft.com/office/drawing/2010/main" val="0"/>
              </a:ext>
            </a:extLst>
          </a:blip>
          <a:stretch>
            <a:fillRect/>
          </a:stretch>
        </p:blipFill>
        <p:spPr>
          <a:xfrm>
            <a:off x="0" y="4356000"/>
            <a:ext cx="6599644" cy="2502000"/>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born4.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8321703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side + Billede5">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Konflikthåndtering og - forebyggelse</a:t>
            </a:r>
            <a:endParaRPr lang="en-GB"/>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unge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189337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side + Billede6">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Konflikthåndtering og - forebyggelse</a:t>
            </a:r>
            <a:endParaRPr lang="en-GB"/>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unge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294374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side + Billede7">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Konflikthåndtering og - forebyggelse</a:t>
            </a:r>
            <a:endParaRPr lang="en-GB"/>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unge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510389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side + Billede8">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Konflikthåndtering og - forebyggelse</a:t>
            </a:r>
            <a:endParaRPr lang="en-GB"/>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unge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1051115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side + Billede9">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Konflikthåndtering og - forebyggelse</a:t>
            </a:r>
            <a:endParaRPr lang="en-GB"/>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aeldre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189992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side + Billede10">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Konflikthåndtering og - forebyggelse</a:t>
            </a:r>
            <a:endParaRPr lang="en-GB"/>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aeldre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2943743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side + Billede11">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Konflikthåndtering og - forebyggelse</a:t>
            </a:r>
            <a:endParaRPr lang="en-GB"/>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aeldre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5103899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side + Billede12">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Konflikthåndtering og - forebyggelse</a:t>
            </a:r>
            <a:endParaRPr lang="en-GB"/>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aeldre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105111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a:xfrm>
            <a:off x="457200" y="6356350"/>
            <a:ext cx="2133600" cy="365125"/>
          </a:xfrm>
          <a:prstGeom prst="rect">
            <a:avLst/>
          </a:prstGeom>
        </p:spPr>
        <p:txBody>
          <a:bodyPr/>
          <a:lstStyle/>
          <a:p>
            <a:fld id="{A6B02BF2-1488-4BEA-BC4A-802B4FDF28B3}" type="datetime1">
              <a:rPr lang="da-DK" smtClean="0"/>
              <a:t>05-02-2017</a:t>
            </a:fld>
            <a:endParaRPr lang="da-DK"/>
          </a:p>
        </p:txBody>
      </p:sp>
      <p:sp>
        <p:nvSpPr>
          <p:cNvPr id="5" name="Pladsholder til sidefod 4"/>
          <p:cNvSpPr>
            <a:spLocks noGrp="1"/>
          </p:cNvSpPr>
          <p:nvPr>
            <p:ph type="ftr" sz="quarter" idx="11"/>
          </p:nvPr>
        </p:nvSpPr>
        <p:spPr/>
        <p:txBody>
          <a:bodyPr/>
          <a:lstStyle/>
          <a:p>
            <a:pPr>
              <a:defRPr/>
            </a:pPr>
            <a:r>
              <a:rPr lang="en-GB" smtClean="0"/>
              <a:t>Konflikthåndtering og - forebyggelse</a:t>
            </a:r>
            <a:endParaRPr lang="en-GB"/>
          </a:p>
        </p:txBody>
      </p:sp>
      <p:sp>
        <p:nvSpPr>
          <p:cNvPr id="6" name="Pladsholder til diasnummer 5"/>
          <p:cNvSpPr>
            <a:spLocks noGrp="1"/>
          </p:cNvSpPr>
          <p:nvPr>
            <p:ph type="sldNum" sz="quarter" idx="12"/>
          </p:nvPr>
        </p:nvSpPr>
        <p:spPr/>
        <p:txBody>
          <a:bodyPr/>
          <a:lstStyle/>
          <a:p>
            <a:fld id="{4469784F-A8B5-4413-9EB9-11AF8BA9ABBE}" type="slidenum">
              <a:rPr lang="da-DK" smtClean="0"/>
              <a:t>‹nr.›</a:t>
            </a:fld>
            <a:endParaRPr lang="da-DK"/>
          </a:p>
        </p:txBody>
      </p:sp>
    </p:spTree>
    <p:extLst>
      <p:ext uri="{BB962C8B-B14F-4D97-AF65-F5344CB8AC3E}">
        <p14:creationId xmlns:p14="http://schemas.microsoft.com/office/powerpoint/2010/main" val="363719792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side + Billede13">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Konflikthåndtering og - forebyggelse</a:t>
            </a:r>
            <a:endParaRPr lang="en-GB"/>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pic>
        <p:nvPicPr>
          <p:cNvPr id="10" name="Picture 9" descr="striber_sort.png"/>
          <p:cNvPicPr>
            <a:picLocks noChangeAspect="1"/>
          </p:cNvPicPr>
          <p:nvPr userDrawn="1"/>
        </p:nvPicPr>
        <p:blipFill>
          <a:blip r:embed="rId3">
            <a:alphaModFix amt="10000"/>
            <a:extLst>
              <a:ext uri="{28A0092B-C50C-407E-A947-70E740481C1C}">
                <a14:useLocalDpi xmlns:a14="http://schemas.microsoft.com/office/drawing/2010/main" val="0"/>
              </a:ext>
            </a:extLst>
          </a:blip>
          <a:stretch>
            <a:fillRect/>
          </a:stretch>
        </p:blipFill>
        <p:spPr>
          <a:xfrm>
            <a:off x="0" y="4356000"/>
            <a:ext cx="6599644" cy="2502000"/>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handicap1.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189992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side + Billede14">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Konflikthåndtering og - forebyggelse</a:t>
            </a:r>
            <a:endParaRPr lang="en-GB"/>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handicap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2943743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side + Billede15">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Konflikthåndtering og - forebyggelse</a:t>
            </a:r>
            <a:endParaRPr lang="en-GB"/>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handicap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5103899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side + Billede16">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Konflikthåndtering og - forebyggelse</a:t>
            </a:r>
            <a:endParaRPr lang="en-GB"/>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handicap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1051115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side + Billede17">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Konflikthåndtering og - forebyggelse</a:t>
            </a:r>
            <a:endParaRPr lang="en-GB"/>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udsatte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189992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side + Billede18">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Konflikthåndtering og - forebyggelse</a:t>
            </a:r>
            <a:endParaRPr lang="en-GB"/>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udsatte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2943743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side + Billede19">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Konflikthåndtering og - forebyggelse</a:t>
            </a:r>
            <a:endParaRPr lang="en-GB"/>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udsatte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5103899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side + Billede20">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Konflikthåndtering og - forebyggelse</a:t>
            </a:r>
            <a:endParaRPr lang="en-GB"/>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udsatte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1051115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a:xfrm>
            <a:off x="457200" y="6356350"/>
            <a:ext cx="2133600" cy="365125"/>
          </a:xfrm>
          <a:prstGeom prst="rect">
            <a:avLst/>
          </a:prstGeom>
        </p:spPr>
        <p:txBody>
          <a:bodyPr/>
          <a:lstStyle/>
          <a:p>
            <a:fld id="{C1D6A17B-BC8A-4BBC-82E1-4C7B47FCAF75}" type="datetime1">
              <a:rPr lang="da-DK" smtClean="0"/>
              <a:t>05-02-2017</a:t>
            </a:fld>
            <a:endParaRPr lang="da-DK"/>
          </a:p>
        </p:txBody>
      </p:sp>
      <p:sp>
        <p:nvSpPr>
          <p:cNvPr id="6" name="Pladsholder til sidefod 5"/>
          <p:cNvSpPr>
            <a:spLocks noGrp="1"/>
          </p:cNvSpPr>
          <p:nvPr>
            <p:ph type="ftr" sz="quarter" idx="11"/>
          </p:nvPr>
        </p:nvSpPr>
        <p:spPr/>
        <p:txBody>
          <a:bodyPr/>
          <a:lstStyle/>
          <a:p>
            <a:pPr>
              <a:defRPr/>
            </a:pPr>
            <a:r>
              <a:rPr lang="en-GB" smtClean="0"/>
              <a:t>Konflikthåndtering og - forebyggelse</a:t>
            </a:r>
            <a:endParaRPr lang="en-GB"/>
          </a:p>
        </p:txBody>
      </p:sp>
      <p:sp>
        <p:nvSpPr>
          <p:cNvPr id="7" name="Pladsholder til diasnummer 6"/>
          <p:cNvSpPr>
            <a:spLocks noGrp="1"/>
          </p:cNvSpPr>
          <p:nvPr>
            <p:ph type="sldNum" sz="quarter" idx="12"/>
          </p:nvPr>
        </p:nvSpPr>
        <p:spPr/>
        <p:txBody>
          <a:bodyPr/>
          <a:lstStyle/>
          <a:p>
            <a:fld id="{4469784F-A8B5-4413-9EB9-11AF8BA9ABBE}" type="slidenum">
              <a:rPr lang="da-DK" smtClean="0"/>
              <a:t>‹nr.›</a:t>
            </a:fld>
            <a:endParaRPr lang="da-DK"/>
          </a:p>
        </p:txBody>
      </p:sp>
    </p:spTree>
    <p:extLst>
      <p:ext uri="{BB962C8B-B14F-4D97-AF65-F5344CB8AC3E}">
        <p14:creationId xmlns:p14="http://schemas.microsoft.com/office/powerpoint/2010/main" val="14418487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a:xfrm>
            <a:off x="457200" y="6356350"/>
            <a:ext cx="2133600" cy="365125"/>
          </a:xfrm>
          <a:prstGeom prst="rect">
            <a:avLst/>
          </a:prstGeom>
        </p:spPr>
        <p:txBody>
          <a:bodyPr/>
          <a:lstStyle/>
          <a:p>
            <a:fld id="{4025D064-0F86-43F3-92E0-7B725D659F44}" type="datetime1">
              <a:rPr lang="da-DK" smtClean="0"/>
              <a:t>05-02-2017</a:t>
            </a:fld>
            <a:endParaRPr lang="da-DK"/>
          </a:p>
        </p:txBody>
      </p:sp>
      <p:sp>
        <p:nvSpPr>
          <p:cNvPr id="8" name="Pladsholder til sidefod 7"/>
          <p:cNvSpPr>
            <a:spLocks noGrp="1"/>
          </p:cNvSpPr>
          <p:nvPr>
            <p:ph type="ftr" sz="quarter" idx="11"/>
          </p:nvPr>
        </p:nvSpPr>
        <p:spPr/>
        <p:txBody>
          <a:bodyPr/>
          <a:lstStyle/>
          <a:p>
            <a:pPr>
              <a:defRPr/>
            </a:pPr>
            <a:r>
              <a:rPr lang="en-GB" smtClean="0"/>
              <a:t>Konflikthåndtering og - forebyggelse</a:t>
            </a:r>
            <a:endParaRPr lang="en-GB"/>
          </a:p>
        </p:txBody>
      </p:sp>
      <p:sp>
        <p:nvSpPr>
          <p:cNvPr id="9" name="Pladsholder til diasnummer 8"/>
          <p:cNvSpPr>
            <a:spLocks noGrp="1"/>
          </p:cNvSpPr>
          <p:nvPr>
            <p:ph type="sldNum" sz="quarter" idx="12"/>
          </p:nvPr>
        </p:nvSpPr>
        <p:spPr/>
        <p:txBody>
          <a:bodyPr/>
          <a:lstStyle/>
          <a:p>
            <a:fld id="{4469784F-A8B5-4413-9EB9-11AF8BA9ABBE}" type="slidenum">
              <a:rPr lang="da-DK" smtClean="0"/>
              <a:t>‹nr.›</a:t>
            </a:fld>
            <a:endParaRPr lang="da-DK"/>
          </a:p>
        </p:txBody>
      </p:sp>
    </p:spTree>
    <p:extLst>
      <p:ext uri="{BB962C8B-B14F-4D97-AF65-F5344CB8AC3E}">
        <p14:creationId xmlns:p14="http://schemas.microsoft.com/office/powerpoint/2010/main" val="588107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a:xfrm>
            <a:off x="457200" y="6356350"/>
            <a:ext cx="2133600" cy="365125"/>
          </a:xfrm>
          <a:prstGeom prst="rect">
            <a:avLst/>
          </a:prstGeom>
        </p:spPr>
        <p:txBody>
          <a:bodyPr/>
          <a:lstStyle/>
          <a:p>
            <a:fld id="{EA4358AD-0EDB-4294-B35C-39555709E845}" type="datetime1">
              <a:rPr lang="da-DK" smtClean="0"/>
              <a:t>05-02-2017</a:t>
            </a:fld>
            <a:endParaRPr lang="da-DK"/>
          </a:p>
        </p:txBody>
      </p:sp>
      <p:sp>
        <p:nvSpPr>
          <p:cNvPr id="4" name="Pladsholder til sidefod 3"/>
          <p:cNvSpPr>
            <a:spLocks noGrp="1"/>
          </p:cNvSpPr>
          <p:nvPr>
            <p:ph type="ftr" sz="quarter" idx="11"/>
          </p:nvPr>
        </p:nvSpPr>
        <p:spPr/>
        <p:txBody>
          <a:bodyPr/>
          <a:lstStyle/>
          <a:p>
            <a:pPr>
              <a:defRPr/>
            </a:pPr>
            <a:r>
              <a:rPr lang="en-GB" smtClean="0"/>
              <a:t>Konflikthåndtering og - forebyggelse</a:t>
            </a:r>
            <a:endParaRPr lang="en-GB"/>
          </a:p>
        </p:txBody>
      </p:sp>
      <p:sp>
        <p:nvSpPr>
          <p:cNvPr id="5" name="Pladsholder til diasnummer 4"/>
          <p:cNvSpPr>
            <a:spLocks noGrp="1"/>
          </p:cNvSpPr>
          <p:nvPr>
            <p:ph type="sldNum" sz="quarter" idx="12"/>
          </p:nvPr>
        </p:nvSpPr>
        <p:spPr/>
        <p:txBody>
          <a:bodyPr/>
          <a:lstStyle/>
          <a:p>
            <a:fld id="{4469784F-A8B5-4413-9EB9-11AF8BA9ABBE}" type="slidenum">
              <a:rPr lang="da-DK" smtClean="0"/>
              <a:t>‹nr.›</a:t>
            </a:fld>
            <a:endParaRPr lang="da-DK"/>
          </a:p>
        </p:txBody>
      </p:sp>
    </p:spTree>
    <p:extLst>
      <p:ext uri="{BB962C8B-B14F-4D97-AF65-F5344CB8AC3E}">
        <p14:creationId xmlns:p14="http://schemas.microsoft.com/office/powerpoint/2010/main" val="588443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Pladsholder til sidefod 2"/>
          <p:cNvSpPr>
            <a:spLocks noGrp="1"/>
          </p:cNvSpPr>
          <p:nvPr>
            <p:ph type="ftr" sz="quarter" idx="11"/>
          </p:nvPr>
        </p:nvSpPr>
        <p:spPr>
          <a:xfrm>
            <a:off x="238496" y="6344475"/>
            <a:ext cx="2895600" cy="365125"/>
          </a:xfrm>
        </p:spPr>
        <p:txBody>
          <a:bodyPr/>
          <a:lstStyle>
            <a:lvl1pPr algn="l">
              <a:defRPr/>
            </a:lvl1pPr>
          </a:lstStyle>
          <a:p>
            <a:pPr>
              <a:defRPr/>
            </a:pPr>
            <a:r>
              <a:rPr lang="en-GB" smtClean="0"/>
              <a:t>Konflikthåndtering og - forebyggelse</a:t>
            </a:r>
            <a:endParaRPr lang="en-GB"/>
          </a:p>
        </p:txBody>
      </p:sp>
      <p:sp>
        <p:nvSpPr>
          <p:cNvPr id="4" name="Pladsholder til diasnummer 3"/>
          <p:cNvSpPr>
            <a:spLocks noGrp="1"/>
          </p:cNvSpPr>
          <p:nvPr>
            <p:ph type="sldNum" sz="quarter" idx="12"/>
          </p:nvPr>
        </p:nvSpPr>
        <p:spPr/>
        <p:txBody>
          <a:bodyPr/>
          <a:lstStyle/>
          <a:p>
            <a:fld id="{4469784F-A8B5-4413-9EB9-11AF8BA9ABBE}" type="slidenum">
              <a:rPr lang="da-DK" smtClean="0"/>
              <a:t>‹nr.›</a:t>
            </a:fld>
            <a:endParaRPr lang="da-DK"/>
          </a:p>
        </p:txBody>
      </p:sp>
    </p:spTree>
    <p:extLst>
      <p:ext uri="{BB962C8B-B14F-4D97-AF65-F5344CB8AC3E}">
        <p14:creationId xmlns:p14="http://schemas.microsoft.com/office/powerpoint/2010/main" val="8378781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a:xfrm>
            <a:off x="457200" y="6356350"/>
            <a:ext cx="2133600" cy="365125"/>
          </a:xfrm>
          <a:prstGeom prst="rect">
            <a:avLst/>
          </a:prstGeom>
        </p:spPr>
        <p:txBody>
          <a:bodyPr/>
          <a:lstStyle/>
          <a:p>
            <a:fld id="{BDDC0AFF-397A-4161-AEAE-4720875B3FAF}" type="datetime1">
              <a:rPr lang="da-DK" smtClean="0"/>
              <a:t>05-02-2017</a:t>
            </a:fld>
            <a:endParaRPr lang="da-DK"/>
          </a:p>
        </p:txBody>
      </p:sp>
      <p:sp>
        <p:nvSpPr>
          <p:cNvPr id="6" name="Pladsholder til sidefod 5"/>
          <p:cNvSpPr>
            <a:spLocks noGrp="1"/>
          </p:cNvSpPr>
          <p:nvPr>
            <p:ph type="ftr" sz="quarter" idx="11"/>
          </p:nvPr>
        </p:nvSpPr>
        <p:spPr/>
        <p:txBody>
          <a:bodyPr/>
          <a:lstStyle/>
          <a:p>
            <a:pPr>
              <a:defRPr/>
            </a:pPr>
            <a:r>
              <a:rPr lang="en-GB" smtClean="0"/>
              <a:t>Konflikthåndtering og - forebyggelse</a:t>
            </a:r>
            <a:endParaRPr lang="en-GB"/>
          </a:p>
        </p:txBody>
      </p:sp>
      <p:sp>
        <p:nvSpPr>
          <p:cNvPr id="7" name="Pladsholder til diasnummer 6"/>
          <p:cNvSpPr>
            <a:spLocks noGrp="1"/>
          </p:cNvSpPr>
          <p:nvPr>
            <p:ph type="sldNum" sz="quarter" idx="12"/>
          </p:nvPr>
        </p:nvSpPr>
        <p:spPr/>
        <p:txBody>
          <a:bodyPr/>
          <a:lstStyle/>
          <a:p>
            <a:fld id="{4469784F-A8B5-4413-9EB9-11AF8BA9ABBE}" type="slidenum">
              <a:rPr lang="da-DK" smtClean="0"/>
              <a:t>‹nr.›</a:t>
            </a:fld>
            <a:endParaRPr lang="da-DK"/>
          </a:p>
        </p:txBody>
      </p:sp>
    </p:spTree>
    <p:extLst>
      <p:ext uri="{BB962C8B-B14F-4D97-AF65-F5344CB8AC3E}">
        <p14:creationId xmlns:p14="http://schemas.microsoft.com/office/powerpoint/2010/main" val="24570811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a:xfrm>
            <a:off x="457200" y="6356350"/>
            <a:ext cx="2133600" cy="365125"/>
          </a:xfrm>
          <a:prstGeom prst="rect">
            <a:avLst/>
          </a:prstGeom>
        </p:spPr>
        <p:txBody>
          <a:bodyPr/>
          <a:lstStyle/>
          <a:p>
            <a:fld id="{F6D8C035-C385-4862-BCB0-58D63C3F467A}" type="datetime1">
              <a:rPr lang="da-DK" smtClean="0"/>
              <a:t>05-02-2017</a:t>
            </a:fld>
            <a:endParaRPr lang="da-DK"/>
          </a:p>
        </p:txBody>
      </p:sp>
      <p:sp>
        <p:nvSpPr>
          <p:cNvPr id="6" name="Pladsholder til sidefod 5"/>
          <p:cNvSpPr>
            <a:spLocks noGrp="1"/>
          </p:cNvSpPr>
          <p:nvPr>
            <p:ph type="ftr" sz="quarter" idx="11"/>
          </p:nvPr>
        </p:nvSpPr>
        <p:spPr/>
        <p:txBody>
          <a:bodyPr/>
          <a:lstStyle/>
          <a:p>
            <a:pPr>
              <a:defRPr/>
            </a:pPr>
            <a:r>
              <a:rPr lang="en-GB" smtClean="0"/>
              <a:t>Konflikthåndtering og - forebyggelse</a:t>
            </a:r>
            <a:endParaRPr lang="en-GB"/>
          </a:p>
        </p:txBody>
      </p:sp>
      <p:sp>
        <p:nvSpPr>
          <p:cNvPr id="7" name="Pladsholder til diasnummer 6"/>
          <p:cNvSpPr>
            <a:spLocks noGrp="1"/>
          </p:cNvSpPr>
          <p:nvPr>
            <p:ph type="sldNum" sz="quarter" idx="12"/>
          </p:nvPr>
        </p:nvSpPr>
        <p:spPr/>
        <p:txBody>
          <a:bodyPr/>
          <a:lstStyle/>
          <a:p>
            <a:fld id="{4469784F-A8B5-4413-9EB9-11AF8BA9ABBE}" type="slidenum">
              <a:rPr lang="da-DK" smtClean="0"/>
              <a:t>‹nr.›</a:t>
            </a:fld>
            <a:endParaRPr lang="da-DK"/>
          </a:p>
        </p:txBody>
      </p:sp>
    </p:spTree>
    <p:extLst>
      <p:ext uri="{BB962C8B-B14F-4D97-AF65-F5344CB8AC3E}">
        <p14:creationId xmlns:p14="http://schemas.microsoft.com/office/powerpoint/2010/main" val="24370020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dirty="0" smtClean="0"/>
              <a:t>Klik for at redigere i master</a:t>
            </a:r>
            <a:endParaRPr lang="da-DK" dirty="0"/>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5" name="Pladsholder til sidefod 4"/>
          <p:cNvSpPr>
            <a:spLocks noGrp="1"/>
          </p:cNvSpPr>
          <p:nvPr>
            <p:ph type="ftr" sz="quarter" idx="3"/>
          </p:nvPr>
        </p:nvSpPr>
        <p:spPr>
          <a:xfrm>
            <a:off x="428501" y="6380101"/>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dirty="0" err="1" smtClean="0"/>
              <a:t>Konflikthåndtering</a:t>
            </a:r>
            <a:r>
              <a:rPr lang="en-GB" dirty="0" smtClean="0"/>
              <a:t> </a:t>
            </a:r>
            <a:r>
              <a:rPr lang="en-GB" dirty="0" err="1" smtClean="0"/>
              <a:t>og</a:t>
            </a:r>
            <a:r>
              <a:rPr lang="en-GB" dirty="0" smtClean="0"/>
              <a:t> - </a:t>
            </a:r>
            <a:r>
              <a:rPr lang="en-GB" dirty="0" err="1" smtClean="0"/>
              <a:t>forebyggelse</a:t>
            </a:r>
            <a:endParaRPr lang="en-GB" dirty="0"/>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69784F-A8B5-4413-9EB9-11AF8BA9ABBE}" type="slidenum">
              <a:rPr lang="da-DK" smtClean="0"/>
              <a:t>‹nr.›</a:t>
            </a:fld>
            <a:endParaRPr lang="da-DK"/>
          </a:p>
        </p:txBody>
      </p:sp>
    </p:spTree>
    <p:extLst>
      <p:ext uri="{BB962C8B-B14F-4D97-AF65-F5344CB8AC3E}">
        <p14:creationId xmlns:p14="http://schemas.microsoft.com/office/powerpoint/2010/main" val="3459659319"/>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731" r:id="rId13"/>
    <p:sldLayoutId id="2147483750" r:id="rId14"/>
    <p:sldLayoutId id="2147483752" r:id="rId15"/>
    <p:sldLayoutId id="2147483749" r:id="rId16"/>
    <p:sldLayoutId id="2147483735" r:id="rId17"/>
    <p:sldLayoutId id="2147483753" r:id="rId18"/>
    <p:sldLayoutId id="2147483767" r:id="rId19"/>
    <p:sldLayoutId id="2147483770" r:id="rId20"/>
    <p:sldLayoutId id="2147483769" r:id="rId21"/>
    <p:sldLayoutId id="2147483768" r:id="rId22"/>
    <p:sldLayoutId id="2147483771" r:id="rId23"/>
    <p:sldLayoutId id="2147483772" r:id="rId24"/>
    <p:sldLayoutId id="2147483773" r:id="rId25"/>
    <p:sldLayoutId id="2147483774" r:id="rId26"/>
    <p:sldLayoutId id="2147483775" r:id="rId27"/>
    <p:sldLayoutId id="2147483776" r:id="rId28"/>
    <p:sldLayoutId id="2147483777" r:id="rId29"/>
    <p:sldLayoutId id="2147483778" r:id="rId30"/>
    <p:sldLayoutId id="2147483779" r:id="rId31"/>
    <p:sldLayoutId id="2147483780" r:id="rId32"/>
    <p:sldLayoutId id="2147483781" r:id="rId33"/>
    <p:sldLayoutId id="2147483782" r:id="rId34"/>
    <p:sldLayoutId id="2147483783" r:id="rId35"/>
    <p:sldLayoutId id="2147483784" r:id="rId36"/>
    <p:sldLayoutId id="2147483785" r:id="rId37"/>
  </p:sldLayoutIdLst>
  <p:timing>
    <p:tnLst>
      <p:par>
        <p:cTn id="1" dur="indefinite" restart="never" nodeType="tmRoot"/>
      </p:par>
    </p:tnLst>
  </p:timing>
  <p:hf hdr="0" dt="0"/>
  <p:txStyles>
    <p:titleStyle>
      <a:lvl1pPr algn="ctr" defTabSz="914400" rtl="0" eaLnBrk="1" latinLnBrk="0" hangingPunct="1">
        <a:spcBef>
          <a:spcPct val="0"/>
        </a:spcBef>
        <a:buNone/>
        <a:defRPr sz="2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ocialstyrelsen.dk/tvaergaende-omrader/magtanvendelse-born-og-unge-1/dilemmafilm-og-cases/konflikt-efter-samvaer/konflikteftersamvaer"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s://socialstyrelsen.dk/tvaergaende-omrader/magtanvendelse-born-og-unge-1/dilemmafilm-og-cases/sengetid-1/sengetid"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308758" y="1230313"/>
            <a:ext cx="7734300" cy="2227262"/>
          </a:xfrm>
        </p:spPr>
        <p:txBody>
          <a:bodyPr>
            <a:normAutofit/>
          </a:bodyPr>
          <a:lstStyle/>
          <a:p>
            <a:pPr algn="l" eaLnBrk="1" hangingPunct="1">
              <a:defRPr/>
            </a:pPr>
            <a:r>
              <a:rPr lang="da-DK" sz="2000" b="0" dirty="0"/>
              <a:t>Voksenansvar for anbragte børn og </a:t>
            </a:r>
            <a:r>
              <a:rPr lang="da-DK" sz="2000" b="0" dirty="0" smtClean="0"/>
              <a:t>unge</a:t>
            </a:r>
            <a:br>
              <a:rPr lang="da-DK" sz="2000" b="0" dirty="0" smtClean="0"/>
            </a:br>
            <a:r>
              <a:rPr lang="da-DK" dirty="0" smtClean="0">
                <a:cs typeface="+mj-cs"/>
              </a:rPr>
              <a:t/>
            </a:r>
            <a:br>
              <a:rPr lang="da-DK" dirty="0" smtClean="0">
                <a:cs typeface="+mj-cs"/>
              </a:rPr>
            </a:br>
            <a:r>
              <a:rPr lang="da-DK" sz="2800" b="1" dirty="0">
                <a:cs typeface="+mn-cs"/>
              </a:rPr>
              <a:t>Konflikthåndtering og </a:t>
            </a:r>
            <a:r>
              <a:rPr lang="da-DK" sz="2800" b="1" dirty="0" smtClean="0">
                <a:cs typeface="+mn-cs"/>
              </a:rPr>
              <a:t>- forebyggelse</a:t>
            </a:r>
            <a:r>
              <a:rPr lang="da-DK" sz="2800" dirty="0">
                <a:cs typeface="+mn-cs"/>
              </a:rPr>
              <a:t/>
            </a:r>
            <a:br>
              <a:rPr lang="da-DK" sz="2800" dirty="0">
                <a:cs typeface="+mn-cs"/>
              </a:rPr>
            </a:br>
            <a:r>
              <a:rPr lang="da-DK" dirty="0" smtClean="0">
                <a:cs typeface="+mj-cs"/>
              </a:rPr>
              <a:t/>
            </a:r>
            <a:br>
              <a:rPr lang="da-DK" dirty="0" smtClean="0">
                <a:cs typeface="+mj-cs"/>
              </a:rPr>
            </a:br>
            <a:endParaRPr lang="da-DK" dirty="0" smtClean="0">
              <a:cs typeface="+mj-cs"/>
            </a:endParaRPr>
          </a:p>
        </p:txBody>
      </p:sp>
      <p:sp>
        <p:nvSpPr>
          <p:cNvPr id="2051" name="Rectangle 3"/>
          <p:cNvSpPr>
            <a:spLocks noGrp="1" noChangeArrowheads="1"/>
          </p:cNvSpPr>
          <p:nvPr>
            <p:ph type="subTitle" idx="4294967295"/>
          </p:nvPr>
        </p:nvSpPr>
        <p:spPr>
          <a:xfrm>
            <a:off x="441435" y="3522828"/>
            <a:ext cx="7772400" cy="1752600"/>
          </a:xfrm>
        </p:spPr>
        <p:txBody>
          <a:bodyPr/>
          <a:lstStyle/>
          <a:p>
            <a:pPr marL="0" indent="0">
              <a:buNone/>
            </a:pPr>
            <a:r>
              <a:rPr lang="da-DK" dirty="0">
                <a:solidFill>
                  <a:schemeClr val="tx1"/>
                </a:solidFill>
              </a:rPr>
              <a:t>Målgruppe:</a:t>
            </a:r>
          </a:p>
          <a:p>
            <a:pPr marL="342900" indent="-342900">
              <a:buFont typeface="Arial" panose="020B0604020202020204" pitchFamily="34" charset="0"/>
              <a:buChar char="•"/>
            </a:pPr>
            <a:r>
              <a:rPr lang="da-DK" dirty="0">
                <a:solidFill>
                  <a:schemeClr val="tx1"/>
                </a:solidFill>
              </a:rPr>
              <a:t>Alle plejefamilier</a:t>
            </a:r>
          </a:p>
        </p:txBody>
      </p:sp>
      <p:sp>
        <p:nvSpPr>
          <p:cNvPr id="2" name="Pladsholder til sidefod 1"/>
          <p:cNvSpPr>
            <a:spLocks noGrp="1"/>
          </p:cNvSpPr>
          <p:nvPr>
            <p:ph type="ftr" sz="quarter" idx="11"/>
          </p:nvPr>
        </p:nvSpPr>
        <p:spPr>
          <a:xfrm>
            <a:off x="320383" y="6317180"/>
            <a:ext cx="2895600" cy="365125"/>
          </a:xfrm>
        </p:spPr>
        <p:txBody>
          <a:bodyPr/>
          <a:lstStyle/>
          <a:p>
            <a:pPr>
              <a:defRPr/>
            </a:pPr>
            <a:r>
              <a:rPr lang="en-GB" dirty="0" err="1" smtClean="0"/>
              <a:t>Konflikthåndtering</a:t>
            </a:r>
            <a:r>
              <a:rPr lang="en-GB" dirty="0" smtClean="0"/>
              <a:t> </a:t>
            </a:r>
            <a:r>
              <a:rPr lang="en-GB" dirty="0" err="1" smtClean="0"/>
              <a:t>og</a:t>
            </a:r>
            <a:r>
              <a:rPr lang="en-GB" dirty="0" smtClean="0"/>
              <a:t> - </a:t>
            </a:r>
            <a:r>
              <a:rPr lang="en-GB" dirty="0" err="1" smtClean="0"/>
              <a:t>forebyggelse</a:t>
            </a:r>
            <a:endParaRPr lang="en-GB" dirty="0"/>
          </a:p>
        </p:txBody>
      </p:sp>
    </p:spTree>
    <p:extLst>
      <p:ext uri="{BB962C8B-B14F-4D97-AF65-F5344CB8AC3E}">
        <p14:creationId xmlns:p14="http://schemas.microsoft.com/office/powerpoint/2010/main" val="3065317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p:cNvSpPr>
            <a:spLocks noGrp="1"/>
          </p:cNvSpPr>
          <p:nvPr>
            <p:ph type="ftr" sz="quarter" idx="11"/>
          </p:nvPr>
        </p:nvSpPr>
        <p:spPr/>
        <p:txBody>
          <a:bodyPr/>
          <a:lstStyle/>
          <a:p>
            <a:pPr>
              <a:defRPr/>
            </a:pPr>
            <a:r>
              <a:rPr lang="en-GB" dirty="0" err="1" smtClean="0"/>
              <a:t>Konflikthåndtering</a:t>
            </a:r>
            <a:r>
              <a:rPr lang="en-GB" dirty="0" smtClean="0"/>
              <a:t> </a:t>
            </a:r>
            <a:r>
              <a:rPr lang="en-GB" dirty="0" err="1" smtClean="0"/>
              <a:t>og</a:t>
            </a:r>
            <a:r>
              <a:rPr lang="en-GB" dirty="0" smtClean="0"/>
              <a:t> - </a:t>
            </a:r>
            <a:r>
              <a:rPr lang="en-GB" dirty="0" err="1" smtClean="0"/>
              <a:t>forebyggelse</a:t>
            </a:r>
            <a:endParaRPr lang="en-GB" dirty="0"/>
          </a:p>
        </p:txBody>
      </p:sp>
      <p:sp>
        <p:nvSpPr>
          <p:cNvPr id="3" name="Titel 2"/>
          <p:cNvSpPr>
            <a:spLocks noGrp="1"/>
          </p:cNvSpPr>
          <p:nvPr>
            <p:ph type="title" idx="4294967295"/>
          </p:nvPr>
        </p:nvSpPr>
        <p:spPr>
          <a:xfrm>
            <a:off x="285008" y="274638"/>
            <a:ext cx="7944592" cy="1143000"/>
          </a:xfrm>
        </p:spPr>
        <p:txBody>
          <a:bodyPr>
            <a:normAutofit/>
          </a:bodyPr>
          <a:lstStyle/>
          <a:p>
            <a:pPr algn="l"/>
            <a:r>
              <a:rPr lang="da-DK" b="1" dirty="0" smtClean="0"/>
              <a:t>Del 2 – Forebyggelse</a:t>
            </a:r>
            <a:endParaRPr lang="da-DK" b="1" dirty="0"/>
          </a:p>
        </p:txBody>
      </p:sp>
      <p:graphicFrame>
        <p:nvGraphicFramePr>
          <p:cNvPr id="4" name="Pladsholder til indhold 3"/>
          <p:cNvGraphicFramePr>
            <a:graphicFrameLocks noGrp="1"/>
          </p:cNvGraphicFramePr>
          <p:nvPr>
            <p:ph idx="4294967295"/>
            <p:extLst>
              <p:ext uri="{D42A27DB-BD31-4B8C-83A1-F6EECF244321}">
                <p14:modId xmlns:p14="http://schemas.microsoft.com/office/powerpoint/2010/main" val="3609084416"/>
              </p:ext>
            </p:extLst>
          </p:nvPr>
        </p:nvGraphicFramePr>
        <p:xfrm>
          <a:off x="213756" y="1560513"/>
          <a:ext cx="3938588" cy="4603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ladsholder til indhold 4"/>
          <p:cNvSpPr>
            <a:spLocks noGrp="1"/>
          </p:cNvSpPr>
          <p:nvPr>
            <p:ph idx="4294967295"/>
          </p:nvPr>
        </p:nvSpPr>
        <p:spPr>
          <a:xfrm>
            <a:off x="5205413" y="1560513"/>
            <a:ext cx="3938587" cy="4603750"/>
          </a:xfrm>
        </p:spPr>
        <p:txBody>
          <a:bodyPr>
            <a:noAutofit/>
          </a:bodyPr>
          <a:lstStyle/>
          <a:p>
            <a:pPr marL="0" indent="0">
              <a:buNone/>
            </a:pPr>
            <a:r>
              <a:rPr lang="da-DK" sz="1800" dirty="0"/>
              <a:t>God pædagogisk praksis er helt central i forebyggelsen af vold og </a:t>
            </a:r>
            <a:r>
              <a:rPr lang="da-DK" sz="1800" dirty="0" smtClean="0"/>
              <a:t>konflikter. </a:t>
            </a:r>
            <a:endParaRPr lang="da-DK" sz="1800" dirty="0"/>
          </a:p>
          <a:p>
            <a:pPr marL="0" indent="0">
              <a:buNone/>
            </a:pPr>
            <a:endParaRPr lang="da-DK" sz="1800" dirty="0"/>
          </a:p>
          <a:p>
            <a:pPr marL="0" indent="0">
              <a:buNone/>
            </a:pPr>
            <a:r>
              <a:rPr lang="da-DK" sz="1800" dirty="0"/>
              <a:t>Jo bedre </a:t>
            </a:r>
            <a:r>
              <a:rPr lang="da-DK" sz="1800" dirty="0" smtClean="0"/>
              <a:t>plejefamilien er </a:t>
            </a:r>
            <a:r>
              <a:rPr lang="da-DK" sz="1800" dirty="0"/>
              <a:t>til at møde børnene eller de unge på en </a:t>
            </a:r>
            <a:r>
              <a:rPr lang="da-DK" sz="1800" dirty="0" smtClean="0"/>
              <a:t>fagligt </a:t>
            </a:r>
            <a:r>
              <a:rPr lang="da-DK" sz="1800" dirty="0"/>
              <a:t>velfunderet, inddragende og individuelt tilpasset måde, jo mindre er sandsynligheden for voldsom adfærd. </a:t>
            </a:r>
          </a:p>
          <a:p>
            <a:pPr marL="0" indent="0">
              <a:buNone/>
            </a:pPr>
            <a:endParaRPr lang="da-DK" sz="1800" dirty="0"/>
          </a:p>
        </p:txBody>
      </p:sp>
      <p:sp>
        <p:nvSpPr>
          <p:cNvPr id="6" name="Pladsholder til diasnummer 2"/>
          <p:cNvSpPr>
            <a:spLocks noGrp="1"/>
          </p:cNvSpPr>
          <p:nvPr>
            <p:ph type="sldNum" sz="quarter" idx="12"/>
          </p:nvPr>
        </p:nvSpPr>
        <p:spPr>
          <a:xfrm>
            <a:off x="6553200" y="6356350"/>
            <a:ext cx="2133600" cy="365125"/>
          </a:xfrm>
        </p:spPr>
        <p:txBody>
          <a:bodyPr/>
          <a:lstStyle/>
          <a:p>
            <a:fld id="{4469784F-A8B5-4413-9EB9-11AF8BA9ABBE}" type="slidenum">
              <a:rPr lang="da-DK" smtClean="0"/>
              <a:t>10</a:t>
            </a:fld>
            <a:endParaRPr lang="da-DK"/>
          </a:p>
        </p:txBody>
      </p:sp>
    </p:spTree>
    <p:extLst>
      <p:ext uri="{BB962C8B-B14F-4D97-AF65-F5344CB8AC3E}">
        <p14:creationId xmlns:p14="http://schemas.microsoft.com/office/powerpoint/2010/main" val="2082399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a-DK" b="1" dirty="0"/>
              <a:t>Løbende refleksion over konflikter </a:t>
            </a:r>
            <a:r>
              <a:rPr lang="da-DK" b="1" dirty="0" smtClean="0"/>
              <a:t>– forslag</a:t>
            </a:r>
            <a:br>
              <a:rPr lang="da-DK" b="1" dirty="0" smtClean="0"/>
            </a:br>
            <a:r>
              <a:rPr lang="da-DK" b="1" dirty="0"/>
              <a:t>Refleksionshjulet</a:t>
            </a:r>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1475547436"/>
              </p:ext>
            </p:extLst>
          </p:nvPr>
        </p:nvGraphicFramePr>
        <p:xfrm>
          <a:off x="171450" y="1340084"/>
          <a:ext cx="8972550" cy="5175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Ellipse 5"/>
          <p:cNvSpPr/>
          <p:nvPr/>
        </p:nvSpPr>
        <p:spPr>
          <a:xfrm>
            <a:off x="268096" y="2817821"/>
            <a:ext cx="1967024" cy="1903229"/>
          </a:xfrm>
          <a:prstGeom prst="ellipse">
            <a:avLst/>
          </a:prstGeom>
          <a:solidFill>
            <a:schemeClr val="accent1">
              <a:lumMod val="60000"/>
              <a:lumOff val="40000"/>
            </a:schemeClr>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normAutofit fontScale="62500" lnSpcReduction="20000"/>
          </a:bodyPr>
          <a:lstStyle/>
          <a:p>
            <a:pPr lvl="0"/>
            <a:r>
              <a:rPr lang="da-DK" i="1" dirty="0" smtClean="0"/>
              <a:t>5. Den </a:t>
            </a:r>
            <a:r>
              <a:rPr lang="da-DK" i="1" dirty="0"/>
              <a:t>anden </a:t>
            </a:r>
            <a:r>
              <a:rPr lang="da-DK" i="1" dirty="0" smtClean="0"/>
              <a:t>forælder </a:t>
            </a:r>
            <a:r>
              <a:rPr lang="da-DK" i="1" dirty="0"/>
              <a:t>overtager tandbørstning i </a:t>
            </a:r>
            <a:r>
              <a:rPr lang="da-DK" i="1" dirty="0" smtClean="0"/>
              <a:t>2 </a:t>
            </a:r>
            <a:r>
              <a:rPr lang="da-DK" i="1" dirty="0"/>
              <a:t>uger og </a:t>
            </a:r>
            <a:r>
              <a:rPr lang="da-DK" i="1" dirty="0" smtClean="0"/>
              <a:t>varsler Mikkel 10 </a:t>
            </a:r>
            <a:r>
              <a:rPr lang="da-DK" i="1" dirty="0"/>
              <a:t>min </a:t>
            </a:r>
            <a:r>
              <a:rPr lang="da-DK" i="1" dirty="0" smtClean="0"/>
              <a:t>før. Vi forklarer Mikkel, at det er sådan, vi gør.</a:t>
            </a:r>
            <a:endParaRPr lang="da-DK" i="1" dirty="0"/>
          </a:p>
          <a:p>
            <a:endParaRPr lang="da-DK"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Ellipse 6"/>
          <p:cNvSpPr/>
          <p:nvPr/>
        </p:nvSpPr>
        <p:spPr>
          <a:xfrm>
            <a:off x="6373701" y="5298622"/>
            <a:ext cx="1516912" cy="1492102"/>
          </a:xfrm>
          <a:prstGeom prst="ellipse">
            <a:avLst/>
          </a:prstGeom>
          <a:solidFill>
            <a:schemeClr val="accent1">
              <a:lumMod val="60000"/>
              <a:lumOff val="40000"/>
            </a:schemeClr>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normAutofit fontScale="62500" lnSpcReduction="20000"/>
          </a:bodyPr>
          <a:lstStyle/>
          <a:p>
            <a:pPr lvl="0"/>
            <a:r>
              <a:rPr lang="da-DK" i="1" dirty="0" smtClean="0"/>
              <a:t>3. Den </a:t>
            </a:r>
            <a:r>
              <a:rPr lang="da-DK" i="1" dirty="0"/>
              <a:t>anden forælder trådte </a:t>
            </a:r>
            <a:r>
              <a:rPr lang="da-DK" i="1" dirty="0" smtClean="0"/>
              <a:t>til?</a:t>
            </a:r>
            <a:endParaRPr lang="da-DK" i="1" dirty="0"/>
          </a:p>
          <a:p>
            <a:pPr lvl="0"/>
            <a:r>
              <a:rPr lang="da-DK" i="1" dirty="0"/>
              <a:t>Forælderen gik ind i et andet rum og fik ro </a:t>
            </a:r>
            <a:r>
              <a:rPr lang="da-DK" i="1" dirty="0" smtClean="0"/>
              <a:t>på?</a:t>
            </a:r>
            <a:endParaRPr lang="da-DK" i="1" dirty="0"/>
          </a:p>
          <a:p>
            <a:endParaRPr lang="da-DK"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Ellipse 7"/>
          <p:cNvSpPr/>
          <p:nvPr/>
        </p:nvSpPr>
        <p:spPr>
          <a:xfrm>
            <a:off x="7132157" y="3266278"/>
            <a:ext cx="1711856" cy="1626780"/>
          </a:xfrm>
          <a:prstGeom prst="ellipse">
            <a:avLst/>
          </a:prstGeom>
          <a:solidFill>
            <a:schemeClr val="accent1">
              <a:lumMod val="60000"/>
              <a:lumOff val="40000"/>
            </a:schemeClr>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lvl="0"/>
            <a:r>
              <a:rPr lang="da-DK" sz="1100" i="1" dirty="0" smtClean="0"/>
              <a:t>2. Mikkel spillede computer og hørte ikke efter. Havde haft en dårlig dag, virkede irriteret.</a:t>
            </a:r>
            <a:endParaRPr lang="da-DK"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Ellipse 8"/>
          <p:cNvSpPr/>
          <p:nvPr/>
        </p:nvSpPr>
        <p:spPr>
          <a:xfrm>
            <a:off x="6661290" y="1421291"/>
            <a:ext cx="1424763" cy="1403498"/>
          </a:xfrm>
          <a:prstGeom prst="ellipse">
            <a:avLst/>
          </a:prstGeom>
          <a:solidFill>
            <a:schemeClr val="accent1">
              <a:lumMod val="60000"/>
              <a:lumOff val="40000"/>
            </a:schemeClr>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normAutofit fontScale="62500" lnSpcReduction="20000"/>
          </a:bodyPr>
          <a:lstStyle/>
          <a:p>
            <a:pPr lvl="0"/>
            <a:r>
              <a:rPr lang="da-DK" i="1" dirty="0" smtClean="0"/>
              <a:t>1. Mikkel løber væk og bliver vred, når vi skal børste tænder.</a:t>
            </a:r>
            <a:endParaRPr lang="da-DK"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Ellipse 9"/>
          <p:cNvSpPr/>
          <p:nvPr/>
        </p:nvSpPr>
        <p:spPr>
          <a:xfrm>
            <a:off x="1063836" y="4808577"/>
            <a:ext cx="1544576" cy="1477926"/>
          </a:xfrm>
          <a:prstGeom prst="ellipse">
            <a:avLst/>
          </a:prstGeom>
          <a:solidFill>
            <a:schemeClr val="accent1">
              <a:lumMod val="60000"/>
              <a:lumOff val="40000"/>
            </a:schemeClr>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normAutofit fontScale="62500" lnSpcReduction="20000"/>
          </a:bodyPr>
          <a:lstStyle/>
          <a:p>
            <a:pPr lvl="0"/>
            <a:r>
              <a:rPr lang="da-DK" i="1" dirty="0" smtClean="0"/>
              <a:t>4. Mikkel synes, at vi bare slukkede computeren og han var ikke færdig.</a:t>
            </a:r>
            <a:endParaRPr lang="da-DK" i="1" dirty="0"/>
          </a:p>
          <a:p>
            <a:endParaRPr lang="da-DK"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Pladsholder til sidefod 2"/>
          <p:cNvSpPr>
            <a:spLocks noGrp="1"/>
          </p:cNvSpPr>
          <p:nvPr>
            <p:ph type="ftr" sz="quarter" idx="11"/>
          </p:nvPr>
        </p:nvSpPr>
        <p:spPr/>
        <p:txBody>
          <a:bodyPr/>
          <a:lstStyle/>
          <a:p>
            <a:pPr>
              <a:defRPr/>
            </a:pPr>
            <a:r>
              <a:rPr lang="en-GB" smtClean="0"/>
              <a:t>Konflikthåndtering og - forebyggelse</a:t>
            </a:r>
            <a:endParaRPr lang="en-GB"/>
          </a:p>
        </p:txBody>
      </p:sp>
      <p:sp>
        <p:nvSpPr>
          <p:cNvPr id="5" name="Pladsholder til diasnummer 4"/>
          <p:cNvSpPr>
            <a:spLocks noGrp="1"/>
          </p:cNvSpPr>
          <p:nvPr>
            <p:ph type="sldNum" sz="quarter" idx="12"/>
          </p:nvPr>
        </p:nvSpPr>
        <p:spPr/>
        <p:txBody>
          <a:bodyPr/>
          <a:lstStyle/>
          <a:p>
            <a:fld id="{4469784F-A8B5-4413-9EB9-11AF8BA9ABBE}" type="slidenum">
              <a:rPr lang="da-DK" smtClean="0"/>
              <a:t>11</a:t>
            </a:fld>
            <a:endParaRPr lang="da-DK"/>
          </a:p>
        </p:txBody>
      </p:sp>
    </p:spTree>
    <p:extLst>
      <p:ext uri="{BB962C8B-B14F-4D97-AF65-F5344CB8AC3E}">
        <p14:creationId xmlns:p14="http://schemas.microsoft.com/office/powerpoint/2010/main" val="322858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a-DK" b="1" dirty="0" smtClean="0"/>
              <a:t>Hjælpespørgsmål til Refleksionshjulet</a:t>
            </a:r>
            <a:endParaRPr lang="da-DK" b="1" dirty="0"/>
          </a:p>
        </p:txBody>
      </p:sp>
      <p:sp>
        <p:nvSpPr>
          <p:cNvPr id="3" name="Pladsholder til indhold 2"/>
          <p:cNvSpPr>
            <a:spLocks noGrp="1"/>
          </p:cNvSpPr>
          <p:nvPr>
            <p:ph idx="1"/>
          </p:nvPr>
        </p:nvSpPr>
        <p:spPr/>
        <p:txBody>
          <a:bodyPr anchor="t">
            <a:normAutofit/>
          </a:bodyPr>
          <a:lstStyle/>
          <a:p>
            <a:pPr marL="0" indent="0">
              <a:buNone/>
            </a:pPr>
            <a:endParaRPr lang="da-DK" sz="1400" dirty="0"/>
          </a:p>
          <a:p>
            <a:pPr marL="0" indent="0">
              <a:buNone/>
            </a:pPr>
            <a:r>
              <a:rPr lang="da-DK" dirty="0" smtClean="0"/>
              <a:t>Det </a:t>
            </a:r>
            <a:r>
              <a:rPr lang="da-DK" dirty="0"/>
              <a:t>er vigtigt, at plejeforældrene i fællesskab </a:t>
            </a:r>
            <a:r>
              <a:rPr lang="da-DK" dirty="0" smtClean="0"/>
              <a:t>reflekterer over årsagen </a:t>
            </a:r>
            <a:r>
              <a:rPr lang="da-DK" dirty="0"/>
              <a:t>til konfliktfyldt </a:t>
            </a:r>
            <a:r>
              <a:rPr lang="da-DK" dirty="0" smtClean="0"/>
              <a:t>adfærd og forstår, hvorfor barnet eller den unge </a:t>
            </a:r>
            <a:r>
              <a:rPr lang="da-DK" dirty="0"/>
              <a:t>ikke magter situationen. Samtidig skal </a:t>
            </a:r>
            <a:r>
              <a:rPr lang="da-DK" dirty="0" smtClean="0"/>
              <a:t>barnet eller den unge have </a:t>
            </a:r>
            <a:r>
              <a:rPr lang="da-DK" dirty="0"/>
              <a:t>mulighed for at vælge alternative strategier.</a:t>
            </a:r>
          </a:p>
        </p:txBody>
      </p:sp>
      <p:graphicFrame>
        <p:nvGraphicFramePr>
          <p:cNvPr id="6" name="Tabel 5"/>
          <p:cNvGraphicFramePr>
            <a:graphicFrameLocks noGrp="1"/>
          </p:cNvGraphicFramePr>
          <p:nvPr>
            <p:extLst>
              <p:ext uri="{D42A27DB-BD31-4B8C-83A1-F6EECF244321}">
                <p14:modId xmlns:p14="http://schemas.microsoft.com/office/powerpoint/2010/main" val="830441886"/>
              </p:ext>
            </p:extLst>
          </p:nvPr>
        </p:nvGraphicFramePr>
        <p:xfrm>
          <a:off x="533399" y="2816225"/>
          <a:ext cx="7934326" cy="3388995"/>
        </p:xfrm>
        <a:graphic>
          <a:graphicData uri="http://schemas.openxmlformats.org/drawingml/2006/table">
            <a:tbl>
              <a:tblPr firstRow="1" bandRow="1">
                <a:tableStyleId>{5C22544A-7EE6-4342-B048-85BDC9FD1C3A}</a:tableStyleId>
              </a:tblPr>
              <a:tblGrid>
                <a:gridCol w="266701"/>
                <a:gridCol w="7667625"/>
              </a:tblGrid>
              <a:tr h="422275">
                <a:tc>
                  <a:txBody>
                    <a:bodyPr/>
                    <a:lstStyle/>
                    <a:p>
                      <a:pPr lvl="0"/>
                      <a:endParaRPr lang="da-DK" sz="1200" dirty="0" smtClean="0"/>
                    </a:p>
                  </a:txBody>
                  <a:tcPr/>
                </a:tc>
                <a:tc>
                  <a:txBody>
                    <a:bodyPr/>
                    <a:lstStyle/>
                    <a:p>
                      <a:pPr lvl="0"/>
                      <a:r>
                        <a:rPr lang="da-DK" sz="1200" dirty="0" smtClean="0"/>
                        <a:t>Hjælpespørgsmål til Refleksionshjulet</a:t>
                      </a:r>
                    </a:p>
                  </a:txBody>
                  <a:tcPr/>
                </a:tc>
              </a:tr>
              <a:tr h="370840">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da-DK" sz="1200" dirty="0" smtClean="0"/>
                        <a:t>?</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a-DK" sz="1200" dirty="0" smtClean="0"/>
                        <a:t>Hvornår opstår de tilspidsede situationer?</a:t>
                      </a:r>
                    </a:p>
                  </a:txBody>
                  <a:tcPr/>
                </a:tc>
              </a:tr>
              <a:tr h="370840">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da-DK" sz="1200" dirty="0" smtClean="0"/>
                        <a:t>?</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a-DK" sz="1200" dirty="0" smtClean="0"/>
                        <a:t>Hvad udløser de konfliktfyldte situationer? </a:t>
                      </a:r>
                    </a:p>
                  </a:txBody>
                  <a:tcPr/>
                </a:tc>
              </a:tr>
              <a:tr h="370840">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da-DK" sz="1200" dirty="0" smtClean="0"/>
                        <a:t>?</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a-DK" sz="1200" dirty="0" smtClean="0"/>
                        <a:t>Er der noget i selve situationen, der er med til at skabe en dårlig relation voksen/barn eller barn/barn?</a:t>
                      </a:r>
                    </a:p>
                  </a:txBody>
                  <a:tcPr/>
                </a:tc>
              </a:tr>
              <a:tr h="370840">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da-DK" sz="1200" dirty="0" smtClean="0"/>
                        <a:t>?</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a-DK" sz="1200" dirty="0" smtClean="0"/>
                        <a:t>Hvordan kan situationen evt. ændres, så relationen også bliver ændret?</a:t>
                      </a:r>
                    </a:p>
                  </a:txBody>
                  <a:tcPr/>
                </a:tc>
              </a:tr>
              <a:tr h="370840">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da-DK" sz="1200" dirty="0" smtClean="0"/>
                        <a:t>?</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a-DK" sz="1200" dirty="0" smtClean="0"/>
                        <a:t>Knytter situationerne sig til enkeltpersoner?</a:t>
                      </a:r>
                    </a:p>
                  </a:txBody>
                  <a:tcPr/>
                </a:tc>
              </a:tr>
              <a:tr h="370840">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da-DK" sz="1200" dirty="0" smtClean="0"/>
                        <a:t>?</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a-DK" sz="1200" dirty="0" smtClean="0"/>
                        <a:t>Kan der arbejdes specifikt på at forbedre relationen til personen?</a:t>
                      </a:r>
                    </a:p>
                  </a:txBody>
                  <a:tcPr/>
                </a:tc>
              </a:tr>
              <a:tr h="370840">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da-DK" sz="1200" dirty="0" smtClean="0"/>
                        <a:t>?</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a-DK" sz="1200" dirty="0" smtClean="0"/>
                        <a:t>Er der noget i situationen eller relationen, der fører til, at der ikke bliver fundet holdbare løsninger?</a:t>
                      </a:r>
                    </a:p>
                  </a:txBody>
                  <a:tcPr/>
                </a:tc>
              </a:tr>
              <a:tr h="370840">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da-DK" sz="1200" dirty="0" smtClean="0"/>
                        <a:t>?</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a-DK" sz="1200" dirty="0" smtClean="0"/>
                        <a:t>Hvilke alternative strategier bliver barnet præsenteret for i pressede situationer?</a:t>
                      </a:r>
                    </a:p>
                  </a:txBody>
                  <a:tcPr/>
                </a:tc>
              </a:tr>
            </a:tbl>
          </a:graphicData>
        </a:graphic>
      </p:graphicFrame>
      <p:sp>
        <p:nvSpPr>
          <p:cNvPr id="4" name="Pladsholder til sidefod 3"/>
          <p:cNvSpPr>
            <a:spLocks noGrp="1"/>
          </p:cNvSpPr>
          <p:nvPr>
            <p:ph type="ftr" sz="quarter" idx="11"/>
          </p:nvPr>
        </p:nvSpPr>
        <p:spPr/>
        <p:txBody>
          <a:bodyPr/>
          <a:lstStyle/>
          <a:p>
            <a:pPr>
              <a:defRPr/>
            </a:pPr>
            <a:r>
              <a:rPr lang="en-GB" smtClean="0"/>
              <a:t>Konflikthåndtering og - forebyggelse</a:t>
            </a:r>
            <a:endParaRPr lang="en-GB"/>
          </a:p>
        </p:txBody>
      </p:sp>
      <p:sp>
        <p:nvSpPr>
          <p:cNvPr id="5" name="Pladsholder til diasnummer 4"/>
          <p:cNvSpPr>
            <a:spLocks noGrp="1"/>
          </p:cNvSpPr>
          <p:nvPr>
            <p:ph type="sldNum" sz="quarter" idx="12"/>
          </p:nvPr>
        </p:nvSpPr>
        <p:spPr/>
        <p:txBody>
          <a:bodyPr/>
          <a:lstStyle/>
          <a:p>
            <a:fld id="{4469784F-A8B5-4413-9EB9-11AF8BA9ABBE}" type="slidenum">
              <a:rPr lang="da-DK" smtClean="0"/>
              <a:t>12</a:t>
            </a:fld>
            <a:endParaRPr lang="da-DK"/>
          </a:p>
        </p:txBody>
      </p:sp>
    </p:spTree>
    <p:extLst>
      <p:ext uri="{BB962C8B-B14F-4D97-AF65-F5344CB8AC3E}">
        <p14:creationId xmlns:p14="http://schemas.microsoft.com/office/powerpoint/2010/main" val="1875486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a-DK" b="1" dirty="0"/>
              <a:t>Øvelse: Refleksionshjul i praksis</a:t>
            </a:r>
          </a:p>
        </p:txBody>
      </p:sp>
      <p:sp>
        <p:nvSpPr>
          <p:cNvPr id="3" name="Pladsholder til indhold 2"/>
          <p:cNvSpPr>
            <a:spLocks noGrp="1"/>
          </p:cNvSpPr>
          <p:nvPr>
            <p:ph idx="1"/>
          </p:nvPr>
        </p:nvSpPr>
        <p:spPr>
          <a:xfrm>
            <a:off x="457200" y="1239253"/>
            <a:ext cx="8229600" cy="4525963"/>
          </a:xfrm>
        </p:spPr>
        <p:txBody>
          <a:bodyPr anchor="ctr"/>
          <a:lstStyle/>
          <a:p>
            <a:r>
              <a:rPr lang="da-DK" dirty="0" smtClean="0"/>
              <a:t>Gennemgang af refleksionshjulet med udgangspunkt i </a:t>
            </a:r>
            <a:r>
              <a:rPr lang="da-DK" dirty="0" smtClean="0">
                <a:solidFill>
                  <a:srgbClr val="FF0000"/>
                </a:solidFill>
                <a:hlinkClick r:id="rId3"/>
              </a:rPr>
              <a:t>film </a:t>
            </a:r>
            <a:r>
              <a:rPr lang="da-DK" dirty="0">
                <a:solidFill>
                  <a:srgbClr val="FF0000"/>
                </a:solidFill>
                <a:hlinkClick r:id="rId3"/>
              </a:rPr>
              <a:t>om </a:t>
            </a:r>
            <a:r>
              <a:rPr lang="da-DK" dirty="0" smtClean="0">
                <a:solidFill>
                  <a:srgbClr val="FF0000"/>
                </a:solidFill>
                <a:hlinkClick r:id="rId3"/>
              </a:rPr>
              <a:t>Mikkel, der skal ud af bil.</a:t>
            </a:r>
            <a:endParaRPr lang="da-DK" dirty="0"/>
          </a:p>
          <a:p>
            <a:endParaRPr lang="da-DK" sz="2400" b="1" dirty="0"/>
          </a:p>
          <a:p>
            <a:pPr marL="0" indent="0" algn="ctr">
              <a:buNone/>
            </a:pPr>
            <a:endParaRPr lang="da-DK" sz="2400" dirty="0">
              <a:solidFill>
                <a:schemeClr val="tx1"/>
              </a:solidFill>
            </a:endParaRPr>
          </a:p>
        </p:txBody>
      </p:sp>
      <p:sp>
        <p:nvSpPr>
          <p:cNvPr id="4" name="Pladsholder til sidefod 3"/>
          <p:cNvSpPr>
            <a:spLocks noGrp="1"/>
          </p:cNvSpPr>
          <p:nvPr>
            <p:ph type="ftr" sz="quarter" idx="11"/>
          </p:nvPr>
        </p:nvSpPr>
        <p:spPr/>
        <p:txBody>
          <a:bodyPr/>
          <a:lstStyle/>
          <a:p>
            <a:pPr>
              <a:defRPr/>
            </a:pPr>
            <a:r>
              <a:rPr lang="en-GB" smtClean="0"/>
              <a:t>Konflikthåndtering og - forebyggelse</a:t>
            </a:r>
            <a:endParaRPr lang="en-GB"/>
          </a:p>
        </p:txBody>
      </p:sp>
      <p:sp>
        <p:nvSpPr>
          <p:cNvPr id="5" name="Pladsholder til diasnummer 4"/>
          <p:cNvSpPr>
            <a:spLocks noGrp="1"/>
          </p:cNvSpPr>
          <p:nvPr>
            <p:ph type="sldNum" sz="quarter" idx="12"/>
          </p:nvPr>
        </p:nvSpPr>
        <p:spPr/>
        <p:txBody>
          <a:bodyPr/>
          <a:lstStyle/>
          <a:p>
            <a:fld id="{4469784F-A8B5-4413-9EB9-11AF8BA9ABBE}" type="slidenum">
              <a:rPr lang="da-DK" smtClean="0"/>
              <a:t>13</a:t>
            </a:fld>
            <a:endParaRPr lang="da-DK"/>
          </a:p>
        </p:txBody>
      </p:sp>
    </p:spTree>
    <p:extLst>
      <p:ext uri="{BB962C8B-B14F-4D97-AF65-F5344CB8AC3E}">
        <p14:creationId xmlns:p14="http://schemas.microsoft.com/office/powerpoint/2010/main" val="15331102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a-DK" b="1" dirty="0" smtClean="0"/>
              <a:t>Hvordan taler vi om konflikter med barnet eller den unge – både ved indflytning og løbende </a:t>
            </a:r>
            <a:endParaRPr lang="da-DK" b="1" dirty="0"/>
          </a:p>
        </p:txBody>
      </p:sp>
      <p:sp>
        <p:nvSpPr>
          <p:cNvPr id="9" name="Pladsholder til indhold 8"/>
          <p:cNvSpPr>
            <a:spLocks noGrp="1"/>
          </p:cNvSpPr>
          <p:nvPr>
            <p:ph idx="1"/>
          </p:nvPr>
        </p:nvSpPr>
        <p:spPr/>
        <p:txBody>
          <a:bodyPr>
            <a:normAutofit/>
          </a:bodyPr>
          <a:lstStyle/>
          <a:p>
            <a:r>
              <a:rPr lang="da-DK" dirty="0"/>
              <a:t>Mange børn og unge vil kunne reflektere over tidligere oplevelser og erfaringer, og de vil kunne sætte ord på, hvad der kan hjælpe med at undgå en lignende </a:t>
            </a:r>
            <a:r>
              <a:rPr lang="da-DK" dirty="0" smtClean="0"/>
              <a:t>situation</a:t>
            </a:r>
            <a:endParaRPr lang="da-DK" dirty="0"/>
          </a:p>
          <a:p>
            <a:pPr marL="0" indent="0">
              <a:buNone/>
            </a:pPr>
            <a:endParaRPr lang="da-DK" dirty="0"/>
          </a:p>
          <a:p>
            <a:r>
              <a:rPr lang="da-DK" dirty="0"/>
              <a:t>Forældre eller andre omsorgspersoner vil også kunne </a:t>
            </a:r>
            <a:r>
              <a:rPr lang="da-DK" dirty="0" smtClean="0"/>
              <a:t>bidrage</a:t>
            </a:r>
            <a:endParaRPr lang="da-DK" dirty="0"/>
          </a:p>
          <a:p>
            <a:pPr marL="0" indent="0">
              <a:buNone/>
            </a:pPr>
            <a:endParaRPr lang="da-DK" dirty="0"/>
          </a:p>
          <a:p>
            <a:r>
              <a:rPr lang="da-DK" dirty="0"/>
              <a:t>Plejeforældrene får et indblik i barnets eller den unges egen oplevelse af hvilke situationer, der har udløst konflikter </a:t>
            </a:r>
            <a:r>
              <a:rPr lang="da-DK" dirty="0" smtClean="0"/>
              <a:t>tidligere</a:t>
            </a:r>
            <a:endParaRPr lang="da-DK" dirty="0"/>
          </a:p>
          <a:p>
            <a:endParaRPr lang="da-DK" dirty="0"/>
          </a:p>
          <a:p>
            <a:r>
              <a:rPr lang="da-DK" dirty="0"/>
              <a:t>Plejeforældrene får et indblik i, hvad barnet eller den unge selv har oplevet som hensigtsmæssig adfærd fra voksne, når det er lykkedes for de voksne at hjælpe barnet eller den unge ned igen, når de har været </a:t>
            </a:r>
            <a:r>
              <a:rPr lang="da-DK" dirty="0" smtClean="0"/>
              <a:t>vrede</a:t>
            </a:r>
            <a:endParaRPr lang="da-DK" dirty="0"/>
          </a:p>
          <a:p>
            <a:pPr marL="0" indent="0">
              <a:buNone/>
            </a:pPr>
            <a:endParaRPr lang="da-DK" dirty="0" smtClean="0"/>
          </a:p>
          <a:p>
            <a:pPr marL="0" indent="0">
              <a:buNone/>
            </a:pPr>
            <a:endParaRPr lang="da-DK" dirty="0"/>
          </a:p>
          <a:p>
            <a:pPr marL="0" indent="0">
              <a:buNone/>
            </a:pPr>
            <a:endParaRPr lang="da-DK" dirty="0"/>
          </a:p>
        </p:txBody>
      </p:sp>
      <p:sp>
        <p:nvSpPr>
          <p:cNvPr id="3" name="Pladsholder til sidefod 2"/>
          <p:cNvSpPr>
            <a:spLocks noGrp="1"/>
          </p:cNvSpPr>
          <p:nvPr>
            <p:ph type="ftr" sz="quarter" idx="11"/>
          </p:nvPr>
        </p:nvSpPr>
        <p:spPr/>
        <p:txBody>
          <a:bodyPr/>
          <a:lstStyle/>
          <a:p>
            <a:pPr>
              <a:defRPr/>
            </a:pPr>
            <a:r>
              <a:rPr lang="en-GB" smtClean="0"/>
              <a:t>Konflikthåndtering og - forebyggelse</a:t>
            </a:r>
            <a:endParaRPr lang="en-GB"/>
          </a:p>
        </p:txBody>
      </p:sp>
      <p:sp>
        <p:nvSpPr>
          <p:cNvPr id="4" name="Pladsholder til diasnummer 3"/>
          <p:cNvSpPr>
            <a:spLocks noGrp="1"/>
          </p:cNvSpPr>
          <p:nvPr>
            <p:ph type="sldNum" sz="quarter" idx="12"/>
          </p:nvPr>
        </p:nvSpPr>
        <p:spPr/>
        <p:txBody>
          <a:bodyPr/>
          <a:lstStyle/>
          <a:p>
            <a:fld id="{4469784F-A8B5-4413-9EB9-11AF8BA9ABBE}" type="slidenum">
              <a:rPr lang="da-DK" smtClean="0"/>
              <a:t>14</a:t>
            </a:fld>
            <a:endParaRPr lang="da-DK"/>
          </a:p>
        </p:txBody>
      </p:sp>
    </p:spTree>
    <p:extLst>
      <p:ext uri="{BB962C8B-B14F-4D97-AF65-F5344CB8AC3E}">
        <p14:creationId xmlns:p14="http://schemas.microsoft.com/office/powerpoint/2010/main" val="2643393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p:cNvSpPr>
            <a:spLocks noGrp="1"/>
          </p:cNvSpPr>
          <p:nvPr>
            <p:ph type="ftr" sz="quarter" idx="11"/>
          </p:nvPr>
        </p:nvSpPr>
        <p:spPr/>
        <p:txBody>
          <a:bodyPr/>
          <a:lstStyle/>
          <a:p>
            <a:pPr>
              <a:defRPr/>
            </a:pPr>
            <a:r>
              <a:rPr lang="en-GB" dirty="0" err="1" smtClean="0"/>
              <a:t>Konflikthåndtering</a:t>
            </a:r>
            <a:r>
              <a:rPr lang="en-GB" dirty="0" smtClean="0"/>
              <a:t> </a:t>
            </a:r>
            <a:r>
              <a:rPr lang="en-GB" dirty="0" err="1" smtClean="0"/>
              <a:t>og</a:t>
            </a:r>
            <a:r>
              <a:rPr lang="en-GB" dirty="0" smtClean="0"/>
              <a:t> - </a:t>
            </a:r>
            <a:r>
              <a:rPr lang="en-GB" dirty="0" err="1" smtClean="0"/>
              <a:t>forebyggelse</a:t>
            </a:r>
            <a:endParaRPr lang="en-GB" dirty="0"/>
          </a:p>
        </p:txBody>
      </p:sp>
      <p:sp>
        <p:nvSpPr>
          <p:cNvPr id="7" name="Titel 6"/>
          <p:cNvSpPr>
            <a:spLocks noGrp="1"/>
          </p:cNvSpPr>
          <p:nvPr>
            <p:ph type="title" idx="4294967295"/>
          </p:nvPr>
        </p:nvSpPr>
        <p:spPr>
          <a:xfrm>
            <a:off x="201880" y="250888"/>
            <a:ext cx="8229600" cy="1143000"/>
          </a:xfrm>
        </p:spPr>
        <p:txBody>
          <a:bodyPr>
            <a:normAutofit/>
          </a:bodyPr>
          <a:lstStyle/>
          <a:p>
            <a:pPr algn="l"/>
            <a:r>
              <a:rPr lang="da-DK" b="1" dirty="0"/>
              <a:t>Hvordan taler vi om konflikter med </a:t>
            </a:r>
            <a:r>
              <a:rPr lang="da-DK" b="1" dirty="0" smtClean="0"/>
              <a:t>barnet/den unge </a:t>
            </a:r>
            <a:r>
              <a:rPr lang="da-DK" b="1" dirty="0"/>
              <a:t>– </a:t>
            </a:r>
            <a:r>
              <a:rPr lang="da-DK" b="1" dirty="0" smtClean="0"/>
              <a:t>Spørgsmål </a:t>
            </a:r>
            <a:r>
              <a:rPr lang="da-DK" b="1" dirty="0"/>
              <a:t>man kan stille:</a:t>
            </a:r>
            <a:br>
              <a:rPr lang="da-DK" b="1" dirty="0"/>
            </a:br>
            <a:endParaRPr lang="da-DK" b="1" dirty="0"/>
          </a:p>
        </p:txBody>
      </p:sp>
      <p:sp>
        <p:nvSpPr>
          <p:cNvPr id="8" name="Pladsholder til indhold 7"/>
          <p:cNvSpPr>
            <a:spLocks noGrp="1"/>
          </p:cNvSpPr>
          <p:nvPr>
            <p:ph idx="4294967295"/>
          </p:nvPr>
        </p:nvSpPr>
        <p:spPr>
          <a:xfrm>
            <a:off x="273132" y="1436688"/>
            <a:ext cx="3938588" cy="4727575"/>
          </a:xfrm>
        </p:spPr>
        <p:txBody>
          <a:bodyPr>
            <a:normAutofit fontScale="92500"/>
          </a:bodyPr>
          <a:lstStyle/>
          <a:p>
            <a:r>
              <a:rPr lang="da-DK" sz="1650" b="1" dirty="0"/>
              <a:t>Hvad har før været årsagen til, at du reagerer voldsomt? </a:t>
            </a:r>
            <a:r>
              <a:rPr lang="da-DK" sz="1650" i="1" dirty="0"/>
              <a:t>Konflikter med andre børn? Handlinger og udtalelser fra voksne</a:t>
            </a:r>
            <a:r>
              <a:rPr lang="da-DK" sz="1650" i="1" dirty="0" smtClean="0"/>
              <a:t>?</a:t>
            </a:r>
          </a:p>
          <a:p>
            <a:r>
              <a:rPr lang="da-DK" sz="1650" b="1" dirty="0" smtClean="0"/>
              <a:t>Hvad </a:t>
            </a:r>
            <a:r>
              <a:rPr lang="da-DK" sz="1650" b="1" dirty="0"/>
              <a:t>kan du selv gøre/hvad gør du selv, som hjælper i situationen, hvor du reagerer voldsomt? </a:t>
            </a:r>
            <a:r>
              <a:rPr lang="da-DK" sz="1650" i="1" dirty="0"/>
              <a:t>Gå en </a:t>
            </a:r>
            <a:r>
              <a:rPr lang="da-DK" sz="1650" i="1" dirty="0" smtClean="0"/>
              <a:t>tur ud i haven? </a:t>
            </a:r>
            <a:r>
              <a:rPr lang="da-DK" sz="1650" i="1" dirty="0"/>
              <a:t>Trække </a:t>
            </a:r>
            <a:r>
              <a:rPr lang="da-DK" sz="1650" i="1" dirty="0" smtClean="0"/>
              <a:t>dig til dit værelse? </a:t>
            </a:r>
          </a:p>
          <a:p>
            <a:r>
              <a:rPr lang="da-DK" sz="1650" b="1" dirty="0" smtClean="0"/>
              <a:t>Hvad kan vi bedst gøre, når du er blevet så vred, at du reagerer voldsomt? </a:t>
            </a:r>
            <a:r>
              <a:rPr lang="da-DK" sz="1650" i="1" dirty="0" smtClean="0"/>
              <a:t>Trække os tilbage? Blive hos dig? Tale? Holde mund?</a:t>
            </a:r>
          </a:p>
          <a:p>
            <a:r>
              <a:rPr lang="da-DK" sz="1650" b="1" dirty="0" smtClean="0"/>
              <a:t>Hvad </a:t>
            </a:r>
            <a:r>
              <a:rPr lang="da-DK" sz="1650" b="1" dirty="0"/>
              <a:t>kan </a:t>
            </a:r>
            <a:r>
              <a:rPr lang="da-DK" sz="1650" b="1" dirty="0" smtClean="0"/>
              <a:t>vi gøre</a:t>
            </a:r>
            <a:r>
              <a:rPr lang="da-DK" sz="1650" b="1" dirty="0"/>
              <a:t>, for at hjælpe dig med ikke at reagere voldsomt? </a:t>
            </a:r>
            <a:r>
              <a:rPr lang="da-DK" sz="1650" i="1" dirty="0"/>
              <a:t>Noget ved dit humør, vi skal </a:t>
            </a:r>
            <a:r>
              <a:rPr lang="da-DK" sz="1650" i="1" dirty="0" smtClean="0"/>
              <a:t>være særligt opmærksomme på? Noget vi kan hjælpe dig med, når du er vred?  </a:t>
            </a:r>
          </a:p>
          <a:p>
            <a:pPr marL="0" indent="0">
              <a:buNone/>
            </a:pPr>
            <a:r>
              <a:rPr lang="da-DK" sz="1650" dirty="0" smtClean="0"/>
              <a:t/>
            </a:r>
            <a:br>
              <a:rPr lang="da-DK" sz="1650" dirty="0" smtClean="0"/>
            </a:br>
            <a:r>
              <a:rPr lang="da-DK" sz="1650" dirty="0" smtClean="0"/>
              <a:t/>
            </a:r>
            <a:br>
              <a:rPr lang="da-DK" sz="1650" dirty="0" smtClean="0"/>
            </a:br>
            <a:endParaRPr lang="da-DK" sz="1650" dirty="0"/>
          </a:p>
        </p:txBody>
      </p:sp>
      <p:sp>
        <p:nvSpPr>
          <p:cNvPr id="2" name="Pladsholder til indhold 1"/>
          <p:cNvSpPr>
            <a:spLocks noGrp="1"/>
          </p:cNvSpPr>
          <p:nvPr>
            <p:ph idx="4294967295"/>
          </p:nvPr>
        </p:nvSpPr>
        <p:spPr>
          <a:xfrm>
            <a:off x="5205413" y="1462088"/>
            <a:ext cx="3938587" cy="4702175"/>
          </a:xfrm>
        </p:spPr>
        <p:txBody>
          <a:bodyPr/>
          <a:lstStyle/>
          <a:p>
            <a:pPr marL="0" indent="0">
              <a:buNone/>
            </a:pPr>
            <a:r>
              <a:rPr lang="da-DK" sz="1650" dirty="0"/>
              <a:t>Spørgsmålene kan også inspirere til samtaler med forældre eller andre omsorgspersoner.</a:t>
            </a:r>
          </a:p>
          <a:p>
            <a:pPr marL="0" indent="0">
              <a:buNone/>
            </a:pPr>
            <a:endParaRPr lang="da-DK" sz="1650" i="1" dirty="0"/>
          </a:p>
          <a:p>
            <a:pPr marL="0" indent="0">
              <a:buNone/>
            </a:pPr>
            <a:r>
              <a:rPr lang="da-DK" sz="1650" dirty="0"/>
              <a:t>Spørgsmålene tilpasses efter barnets/den unges modenhedsniveau. </a:t>
            </a:r>
            <a:endParaRPr lang="da-DK" sz="1650" dirty="0" smtClean="0"/>
          </a:p>
          <a:p>
            <a:pPr marL="0" indent="0">
              <a:buNone/>
            </a:pPr>
            <a:r>
              <a:rPr lang="da-DK" sz="1650" dirty="0" smtClean="0"/>
              <a:t>Modulet</a:t>
            </a:r>
            <a:r>
              <a:rPr lang="da-DK" sz="1650" dirty="0"/>
              <a:t>: </a:t>
            </a:r>
          </a:p>
          <a:p>
            <a:pPr marL="0" indent="0">
              <a:buNone/>
            </a:pPr>
            <a:r>
              <a:rPr lang="da-DK" sz="1650" dirty="0" smtClean="0">
                <a:solidFill>
                  <a:schemeClr val="tx1"/>
                </a:solidFill>
              </a:rPr>
              <a:t>‘</a:t>
            </a:r>
            <a:r>
              <a:rPr lang="da-DK" sz="1600" kern="1200" dirty="0" smtClean="0">
                <a:solidFill>
                  <a:schemeClr val="tx1"/>
                </a:solidFill>
              </a:rPr>
              <a:t>Opfølgning </a:t>
            </a:r>
            <a:r>
              <a:rPr lang="da-DK" sz="1600" kern="1200" dirty="0">
                <a:solidFill>
                  <a:schemeClr val="tx1"/>
                </a:solidFill>
              </a:rPr>
              <a:t>på konflikter - Samtale med barnet eller den </a:t>
            </a:r>
            <a:r>
              <a:rPr lang="da-DK" sz="1600" kern="1200" dirty="0" smtClean="0">
                <a:solidFill>
                  <a:schemeClr val="tx1"/>
                </a:solidFill>
              </a:rPr>
              <a:t>unge’</a:t>
            </a:r>
            <a:r>
              <a:rPr lang="da-DK" sz="1650" dirty="0" smtClean="0">
                <a:solidFill>
                  <a:srgbClr val="FF0000"/>
                </a:solidFill>
              </a:rPr>
              <a:t> </a:t>
            </a:r>
            <a:r>
              <a:rPr lang="da-DK" sz="1650" dirty="0"/>
              <a:t>har</a:t>
            </a:r>
            <a:r>
              <a:rPr lang="da-DK" sz="1650" dirty="0">
                <a:solidFill>
                  <a:srgbClr val="FF0000"/>
                </a:solidFill>
              </a:rPr>
              <a:t> </a:t>
            </a:r>
            <a:r>
              <a:rPr lang="da-DK" sz="1650" dirty="0"/>
              <a:t>fokus på, hvordan man tilpasser sproget til barnets/den unges modenhedsniveau.</a:t>
            </a:r>
          </a:p>
        </p:txBody>
      </p:sp>
      <p:sp>
        <p:nvSpPr>
          <p:cNvPr id="6" name="Pladsholder til diasnummer 2"/>
          <p:cNvSpPr>
            <a:spLocks noGrp="1"/>
          </p:cNvSpPr>
          <p:nvPr>
            <p:ph type="sldNum" sz="quarter" idx="12"/>
          </p:nvPr>
        </p:nvSpPr>
        <p:spPr>
          <a:xfrm>
            <a:off x="6553200" y="6356350"/>
            <a:ext cx="2133600" cy="365125"/>
          </a:xfrm>
        </p:spPr>
        <p:txBody>
          <a:bodyPr/>
          <a:lstStyle/>
          <a:p>
            <a:fld id="{4469784F-A8B5-4413-9EB9-11AF8BA9ABBE}" type="slidenum">
              <a:rPr lang="da-DK" smtClean="0"/>
              <a:t>15</a:t>
            </a:fld>
            <a:endParaRPr lang="da-DK"/>
          </a:p>
        </p:txBody>
      </p:sp>
    </p:spTree>
    <p:extLst>
      <p:ext uri="{BB962C8B-B14F-4D97-AF65-F5344CB8AC3E}">
        <p14:creationId xmlns:p14="http://schemas.microsoft.com/office/powerpoint/2010/main" val="24401081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a-DK" b="1" dirty="0" smtClean="0">
                <a:latin typeface="+mn-lt"/>
              </a:rPr>
              <a:t>Kulturens betydning for tilgangen til barnet</a:t>
            </a:r>
            <a:endParaRPr lang="da-DK" b="1" dirty="0">
              <a:latin typeface="+mn-lt"/>
            </a:endParaRPr>
          </a:p>
        </p:txBody>
      </p:sp>
      <p:sp>
        <p:nvSpPr>
          <p:cNvPr id="3" name="Pladsholder til indhold 2"/>
          <p:cNvSpPr>
            <a:spLocks noGrp="1"/>
          </p:cNvSpPr>
          <p:nvPr>
            <p:ph idx="1"/>
          </p:nvPr>
        </p:nvSpPr>
        <p:spPr/>
        <p:txBody>
          <a:bodyPr>
            <a:normAutofit/>
          </a:bodyPr>
          <a:lstStyle/>
          <a:p>
            <a:pPr marL="0" indent="0">
              <a:buNone/>
            </a:pPr>
            <a:r>
              <a:rPr lang="da-DK" dirty="0"/>
              <a:t>Kulturen </a:t>
            </a:r>
            <a:r>
              <a:rPr lang="da-DK" dirty="0" smtClean="0"/>
              <a:t>i en plejefamilie har </a:t>
            </a:r>
            <a:r>
              <a:rPr lang="da-DK" dirty="0"/>
              <a:t>betydning </a:t>
            </a:r>
            <a:r>
              <a:rPr lang="da-DK" dirty="0" smtClean="0"/>
              <a:t>for tilgangen til barnet og kan komme til </a:t>
            </a:r>
            <a:r>
              <a:rPr lang="da-DK" dirty="0"/>
              <a:t>udtryk </a:t>
            </a:r>
            <a:r>
              <a:rPr lang="da-DK" dirty="0" smtClean="0"/>
              <a:t>som eksplicitte og implicitte adfærdsnormer. </a:t>
            </a:r>
          </a:p>
          <a:p>
            <a:pPr marL="0" indent="0">
              <a:buNone/>
            </a:pPr>
            <a:endParaRPr lang="da-DK" dirty="0"/>
          </a:p>
          <a:p>
            <a:pPr marL="0" indent="0">
              <a:buNone/>
            </a:pPr>
            <a:r>
              <a:rPr lang="da-DK" dirty="0" smtClean="0"/>
              <a:t>Eksplicitte adfærdsnormer:</a:t>
            </a:r>
          </a:p>
          <a:p>
            <a:r>
              <a:rPr lang="da-DK" dirty="0" smtClean="0"/>
              <a:t>Planlægning af hverdagen – en ”vi-plejer-at-gøre”-kultur</a:t>
            </a:r>
          </a:p>
          <a:p>
            <a:r>
              <a:rPr lang="da-DK" dirty="0" smtClean="0"/>
              <a:t>Sprogbrug og kommunikationsmøder – hvordan plejeforældre og børn eller unge taler til og om hinanden</a:t>
            </a:r>
          </a:p>
          <a:p>
            <a:r>
              <a:rPr lang="da-DK" dirty="0" smtClean="0"/>
              <a:t>Fælles regler i hjemmet om hvad man må og ikke må</a:t>
            </a:r>
          </a:p>
          <a:p>
            <a:pPr marL="0" indent="0">
              <a:buNone/>
            </a:pPr>
            <a:endParaRPr lang="da-DK" dirty="0"/>
          </a:p>
          <a:p>
            <a:pPr marL="0" indent="0">
              <a:buNone/>
            </a:pPr>
            <a:r>
              <a:rPr lang="da-DK" dirty="0" smtClean="0">
                <a:latin typeface="+mn-lt"/>
              </a:rPr>
              <a:t>Implicitte adfærdsnormer:</a:t>
            </a:r>
          </a:p>
          <a:p>
            <a:r>
              <a:rPr lang="da-DK" dirty="0"/>
              <a:t>Holdninger og værdier – sætter grænser for acceptabel og uac­ceptabel </a:t>
            </a:r>
            <a:r>
              <a:rPr lang="da-DK" dirty="0" smtClean="0"/>
              <a:t>adfærd</a:t>
            </a:r>
          </a:p>
          <a:p>
            <a:r>
              <a:rPr lang="da-DK" dirty="0" smtClean="0"/>
              <a:t>Menneskesyn – hvordan opfatter vi vores plejebørn? </a:t>
            </a:r>
          </a:p>
          <a:p>
            <a:endParaRPr lang="da-DK" dirty="0"/>
          </a:p>
          <a:p>
            <a:pPr marL="0" indent="0">
              <a:buNone/>
            </a:pPr>
            <a:endParaRPr lang="da-DK" dirty="0" smtClean="0">
              <a:latin typeface="+mn-lt"/>
            </a:endParaRPr>
          </a:p>
        </p:txBody>
      </p:sp>
      <p:sp>
        <p:nvSpPr>
          <p:cNvPr id="4" name="Pladsholder til sidefod 3"/>
          <p:cNvSpPr>
            <a:spLocks noGrp="1"/>
          </p:cNvSpPr>
          <p:nvPr>
            <p:ph type="ftr" sz="quarter" idx="11"/>
          </p:nvPr>
        </p:nvSpPr>
        <p:spPr/>
        <p:txBody>
          <a:bodyPr/>
          <a:lstStyle/>
          <a:p>
            <a:pPr>
              <a:defRPr/>
            </a:pPr>
            <a:r>
              <a:rPr lang="en-GB" smtClean="0"/>
              <a:t>Konflikthåndtering og - forebyggelse</a:t>
            </a:r>
            <a:endParaRPr lang="en-GB"/>
          </a:p>
        </p:txBody>
      </p:sp>
      <p:sp>
        <p:nvSpPr>
          <p:cNvPr id="5" name="Pladsholder til diasnummer 4"/>
          <p:cNvSpPr>
            <a:spLocks noGrp="1"/>
          </p:cNvSpPr>
          <p:nvPr>
            <p:ph type="sldNum" sz="quarter" idx="12"/>
          </p:nvPr>
        </p:nvSpPr>
        <p:spPr/>
        <p:txBody>
          <a:bodyPr/>
          <a:lstStyle/>
          <a:p>
            <a:fld id="{4469784F-A8B5-4413-9EB9-11AF8BA9ABBE}" type="slidenum">
              <a:rPr lang="da-DK" smtClean="0"/>
              <a:t>16</a:t>
            </a:fld>
            <a:endParaRPr lang="da-DK"/>
          </a:p>
        </p:txBody>
      </p:sp>
    </p:spTree>
    <p:extLst>
      <p:ext uri="{BB962C8B-B14F-4D97-AF65-F5344CB8AC3E}">
        <p14:creationId xmlns:p14="http://schemas.microsoft.com/office/powerpoint/2010/main" val="33171653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a-DK" b="1" dirty="0"/>
              <a:t>Personlige holdninger og professionel etik</a:t>
            </a:r>
          </a:p>
        </p:txBody>
      </p:sp>
      <p:sp>
        <p:nvSpPr>
          <p:cNvPr id="3" name="Pladsholder til indhold 2"/>
          <p:cNvSpPr>
            <a:spLocks noGrp="1"/>
          </p:cNvSpPr>
          <p:nvPr>
            <p:ph idx="1"/>
          </p:nvPr>
        </p:nvSpPr>
        <p:spPr>
          <a:xfrm>
            <a:off x="450850" y="1365141"/>
            <a:ext cx="8243888" cy="4603186"/>
          </a:xfrm>
        </p:spPr>
        <p:txBody>
          <a:bodyPr>
            <a:normAutofit/>
          </a:bodyPr>
          <a:lstStyle/>
          <a:p>
            <a:pPr marL="0" indent="0">
              <a:buNone/>
            </a:pPr>
            <a:r>
              <a:rPr lang="da-DK" kern="1200" dirty="0" smtClean="0">
                <a:ea typeface="Geneva" charset="0"/>
              </a:rPr>
              <a:t>En </a:t>
            </a:r>
            <a:r>
              <a:rPr lang="da-DK" kern="1200" dirty="0">
                <a:ea typeface="Geneva" charset="0"/>
              </a:rPr>
              <a:t>forudsætning for at yde en professionel indsats er, at man skærper sin bevidsthed om egne normer, holdninger og grænser, så de ikke bliver styrende for det professionelle arbejde. </a:t>
            </a:r>
            <a:endParaRPr lang="da-DK" kern="1200" dirty="0" smtClean="0">
              <a:ea typeface="Geneva" charset="0"/>
            </a:endParaRPr>
          </a:p>
          <a:p>
            <a:pPr marL="0" indent="0">
              <a:buNone/>
            </a:pPr>
            <a:r>
              <a:rPr lang="da-DK" kern="1200" dirty="0" smtClean="0">
                <a:ea typeface="Geneva" charset="0"/>
              </a:rPr>
              <a:t>Man </a:t>
            </a:r>
            <a:r>
              <a:rPr lang="da-DK" kern="1200" dirty="0">
                <a:ea typeface="Geneva" charset="0"/>
              </a:rPr>
              <a:t>skal kunne </a:t>
            </a:r>
            <a:r>
              <a:rPr lang="da-DK" kern="1200" dirty="0" smtClean="0">
                <a:ea typeface="Geneva" charset="0"/>
              </a:rPr>
              <a:t>skelne mellem:</a:t>
            </a:r>
          </a:p>
          <a:p>
            <a:r>
              <a:rPr lang="da-DK" kern="1200" dirty="0">
                <a:ea typeface="Geneva" charset="0"/>
              </a:rPr>
              <a:t>P</a:t>
            </a:r>
            <a:r>
              <a:rPr lang="da-DK" kern="1200" dirty="0" smtClean="0">
                <a:ea typeface="Geneva" charset="0"/>
              </a:rPr>
              <a:t>ersonlige </a:t>
            </a:r>
            <a:r>
              <a:rPr lang="da-DK" kern="1200" dirty="0">
                <a:ea typeface="Geneva" charset="0"/>
              </a:rPr>
              <a:t>holdninger – egne normer og værdier for, hvad der er rigtigt og </a:t>
            </a:r>
            <a:r>
              <a:rPr lang="da-DK" kern="1200" dirty="0" smtClean="0">
                <a:ea typeface="Geneva" charset="0"/>
              </a:rPr>
              <a:t>forkert.</a:t>
            </a:r>
            <a:endParaRPr lang="da-DK" kern="1200" dirty="0">
              <a:ea typeface="Geneva" charset="0"/>
            </a:endParaRPr>
          </a:p>
          <a:p>
            <a:r>
              <a:rPr lang="da-DK" kern="1200" dirty="0">
                <a:ea typeface="Geneva" charset="0"/>
              </a:rPr>
              <a:t>P</a:t>
            </a:r>
            <a:r>
              <a:rPr lang="da-DK" kern="1200" dirty="0" smtClean="0">
                <a:ea typeface="Geneva" charset="0"/>
              </a:rPr>
              <a:t>rofessionel </a:t>
            </a:r>
            <a:r>
              <a:rPr lang="da-DK" kern="1200" dirty="0">
                <a:ea typeface="Geneva" charset="0"/>
              </a:rPr>
              <a:t>etik, hvor det er faglige værdier, som ligger til grund for vurderingen af, hvad der er </a:t>
            </a:r>
            <a:r>
              <a:rPr lang="da-DK" kern="1200" dirty="0" smtClean="0">
                <a:ea typeface="Geneva" charset="0"/>
              </a:rPr>
              <a:t>rigtigt </a:t>
            </a:r>
            <a:r>
              <a:rPr lang="da-DK" kern="1200" dirty="0">
                <a:ea typeface="Geneva" charset="0"/>
              </a:rPr>
              <a:t>og forkert. </a:t>
            </a:r>
            <a:endParaRPr lang="da-DK" kern="1200" dirty="0" smtClean="0">
              <a:ea typeface="Geneva" charset="0"/>
            </a:endParaRPr>
          </a:p>
          <a:p>
            <a:pPr marL="0" indent="0">
              <a:buNone/>
            </a:pPr>
            <a:r>
              <a:rPr lang="da-DK" dirty="0"/>
              <a:t>Egne holdninger og normer kan:</a:t>
            </a:r>
          </a:p>
          <a:p>
            <a:r>
              <a:rPr lang="da-DK" dirty="0"/>
              <a:t>Udgøre en barriere for at anerkende og støtte barnet/den unge. </a:t>
            </a:r>
          </a:p>
          <a:p>
            <a:r>
              <a:rPr lang="da-DK" dirty="0"/>
              <a:t>Gøre det sværere at arbejde fagligt og etisk forsvarligt. </a:t>
            </a:r>
          </a:p>
          <a:p>
            <a:r>
              <a:rPr lang="da-DK" dirty="0"/>
              <a:t>Være en hindring for at skabe en positiv relation til barnet/den unge. </a:t>
            </a:r>
          </a:p>
          <a:p>
            <a:endParaRPr lang="da-DK" dirty="0" smtClean="0"/>
          </a:p>
          <a:p>
            <a:pPr marL="0" indent="0">
              <a:buNone/>
            </a:pPr>
            <a:r>
              <a:rPr lang="da-DK" dirty="0" smtClean="0"/>
              <a:t>Plejefamilien </a:t>
            </a:r>
            <a:r>
              <a:rPr lang="da-DK" dirty="0"/>
              <a:t>har i samarbejde med familieplejekonsulenten ansvar for, at der er en løbende dialog. Åbenhed og anerkendelse muliggør dialog.</a:t>
            </a:r>
          </a:p>
          <a:p>
            <a:endParaRPr lang="da-DK" kern="1200" dirty="0" smtClean="0">
              <a:ea typeface="Geneva" charset="0"/>
            </a:endParaRPr>
          </a:p>
          <a:p>
            <a:pPr marL="0" indent="0">
              <a:buNone/>
            </a:pPr>
            <a:endParaRPr lang="da-DK" kern="1200" dirty="0"/>
          </a:p>
        </p:txBody>
      </p:sp>
      <p:sp>
        <p:nvSpPr>
          <p:cNvPr id="4" name="Pladsholder til sidefod 3"/>
          <p:cNvSpPr>
            <a:spLocks noGrp="1"/>
          </p:cNvSpPr>
          <p:nvPr>
            <p:ph type="ftr" sz="quarter" idx="11"/>
          </p:nvPr>
        </p:nvSpPr>
        <p:spPr/>
        <p:txBody>
          <a:bodyPr/>
          <a:lstStyle/>
          <a:p>
            <a:pPr>
              <a:defRPr/>
            </a:pPr>
            <a:r>
              <a:rPr lang="en-GB" smtClean="0"/>
              <a:t>Konflikthåndtering og - forebyggelse</a:t>
            </a:r>
            <a:endParaRPr lang="en-GB"/>
          </a:p>
        </p:txBody>
      </p:sp>
      <p:sp>
        <p:nvSpPr>
          <p:cNvPr id="5" name="Pladsholder til diasnummer 4"/>
          <p:cNvSpPr>
            <a:spLocks noGrp="1"/>
          </p:cNvSpPr>
          <p:nvPr>
            <p:ph type="sldNum" sz="quarter" idx="12"/>
          </p:nvPr>
        </p:nvSpPr>
        <p:spPr/>
        <p:txBody>
          <a:bodyPr/>
          <a:lstStyle/>
          <a:p>
            <a:fld id="{4469784F-A8B5-4413-9EB9-11AF8BA9ABBE}" type="slidenum">
              <a:rPr lang="da-DK" smtClean="0"/>
              <a:t>17</a:t>
            </a:fld>
            <a:endParaRPr lang="da-DK"/>
          </a:p>
        </p:txBody>
      </p:sp>
    </p:spTree>
    <p:extLst>
      <p:ext uri="{BB962C8B-B14F-4D97-AF65-F5344CB8AC3E}">
        <p14:creationId xmlns:p14="http://schemas.microsoft.com/office/powerpoint/2010/main" val="32220707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idx="4294967295"/>
          </p:nvPr>
        </p:nvSpPr>
        <p:spPr>
          <a:xfrm>
            <a:off x="533400" y="2111375"/>
            <a:ext cx="7772400" cy="1470025"/>
          </a:xfrm>
        </p:spPr>
        <p:txBody>
          <a:bodyPr>
            <a:normAutofit/>
          </a:bodyPr>
          <a:lstStyle/>
          <a:p>
            <a:r>
              <a:rPr lang="da-DK" sz="2800" b="1" dirty="0" smtClean="0"/>
              <a:t>Hvordan lærer vi af konflikter?</a:t>
            </a:r>
            <a:r>
              <a:rPr lang="da-DK" sz="2800" b="1" dirty="0"/>
              <a:t> Håndtering</a:t>
            </a:r>
            <a:r>
              <a:rPr lang="da-DK" b="1" dirty="0"/>
              <a:t/>
            </a:r>
            <a:br>
              <a:rPr lang="da-DK" b="1" dirty="0"/>
            </a:br>
            <a:endParaRPr lang="da-DK" b="1" dirty="0"/>
          </a:p>
        </p:txBody>
      </p:sp>
      <p:sp>
        <p:nvSpPr>
          <p:cNvPr id="2" name="Pladsholder til sidefod 1"/>
          <p:cNvSpPr>
            <a:spLocks noGrp="1"/>
          </p:cNvSpPr>
          <p:nvPr>
            <p:ph type="ftr" sz="quarter" idx="11"/>
          </p:nvPr>
        </p:nvSpPr>
        <p:spPr/>
        <p:txBody>
          <a:bodyPr/>
          <a:lstStyle/>
          <a:p>
            <a:pPr>
              <a:defRPr/>
            </a:pPr>
            <a:r>
              <a:rPr lang="en-GB" smtClean="0"/>
              <a:t>Konflikthåndtering og - forebyggelse</a:t>
            </a:r>
            <a:endParaRPr lang="en-GB"/>
          </a:p>
        </p:txBody>
      </p:sp>
      <p:sp>
        <p:nvSpPr>
          <p:cNvPr id="3" name="Pladsholder til diasnummer 2"/>
          <p:cNvSpPr>
            <a:spLocks noGrp="1"/>
          </p:cNvSpPr>
          <p:nvPr>
            <p:ph type="sldNum" sz="quarter" idx="12"/>
          </p:nvPr>
        </p:nvSpPr>
        <p:spPr/>
        <p:txBody>
          <a:bodyPr/>
          <a:lstStyle/>
          <a:p>
            <a:fld id="{4469784F-A8B5-4413-9EB9-11AF8BA9ABBE}" type="slidenum">
              <a:rPr lang="da-DK" smtClean="0"/>
              <a:t>18</a:t>
            </a:fld>
            <a:endParaRPr lang="da-DK"/>
          </a:p>
        </p:txBody>
      </p:sp>
    </p:spTree>
    <p:extLst>
      <p:ext uri="{BB962C8B-B14F-4D97-AF65-F5344CB8AC3E}">
        <p14:creationId xmlns:p14="http://schemas.microsoft.com/office/powerpoint/2010/main" val="8856123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p:cNvSpPr>
            <a:spLocks noGrp="1"/>
          </p:cNvSpPr>
          <p:nvPr>
            <p:ph type="ftr" sz="quarter" idx="11"/>
          </p:nvPr>
        </p:nvSpPr>
        <p:spPr/>
        <p:txBody>
          <a:bodyPr/>
          <a:lstStyle/>
          <a:p>
            <a:pPr>
              <a:defRPr/>
            </a:pPr>
            <a:r>
              <a:rPr lang="en-GB" dirty="0" err="1" smtClean="0"/>
              <a:t>Konflikthåndtering</a:t>
            </a:r>
            <a:r>
              <a:rPr lang="en-GB" dirty="0" smtClean="0"/>
              <a:t> </a:t>
            </a:r>
            <a:r>
              <a:rPr lang="en-GB" dirty="0" err="1" smtClean="0"/>
              <a:t>og</a:t>
            </a:r>
            <a:r>
              <a:rPr lang="en-GB" dirty="0" smtClean="0"/>
              <a:t> - </a:t>
            </a:r>
            <a:r>
              <a:rPr lang="en-GB" dirty="0" err="1" smtClean="0"/>
              <a:t>forebyggelse</a:t>
            </a:r>
            <a:endParaRPr lang="en-GB" dirty="0"/>
          </a:p>
        </p:txBody>
      </p:sp>
      <p:sp>
        <p:nvSpPr>
          <p:cNvPr id="3" name="Titel 2"/>
          <p:cNvSpPr>
            <a:spLocks noGrp="1"/>
          </p:cNvSpPr>
          <p:nvPr>
            <p:ph type="title" idx="4294967295"/>
          </p:nvPr>
        </p:nvSpPr>
        <p:spPr>
          <a:xfrm>
            <a:off x="427512" y="274638"/>
            <a:ext cx="7802088" cy="1143000"/>
          </a:xfrm>
        </p:spPr>
        <p:txBody>
          <a:bodyPr>
            <a:normAutofit/>
          </a:bodyPr>
          <a:lstStyle/>
          <a:p>
            <a:pPr algn="l"/>
            <a:r>
              <a:rPr lang="da-DK" b="1" dirty="0" smtClean="0"/>
              <a:t>Del 3 –</a:t>
            </a:r>
            <a:br>
              <a:rPr lang="da-DK" b="1" dirty="0" smtClean="0"/>
            </a:br>
            <a:r>
              <a:rPr lang="da-DK" b="1" dirty="0" smtClean="0"/>
              <a:t>Håndtering</a:t>
            </a:r>
            <a:endParaRPr lang="da-DK" b="1" dirty="0"/>
          </a:p>
        </p:txBody>
      </p:sp>
      <p:graphicFrame>
        <p:nvGraphicFramePr>
          <p:cNvPr id="4" name="Pladsholder til indhold 3"/>
          <p:cNvGraphicFramePr>
            <a:graphicFrameLocks noGrp="1"/>
          </p:cNvGraphicFramePr>
          <p:nvPr>
            <p:ph idx="4294967295"/>
            <p:extLst>
              <p:ext uri="{D42A27DB-BD31-4B8C-83A1-F6EECF244321}">
                <p14:modId xmlns:p14="http://schemas.microsoft.com/office/powerpoint/2010/main" val="2172718343"/>
              </p:ext>
            </p:extLst>
          </p:nvPr>
        </p:nvGraphicFramePr>
        <p:xfrm>
          <a:off x="356260" y="1489261"/>
          <a:ext cx="3938588" cy="4603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ladsholder til indhold 4"/>
          <p:cNvSpPr>
            <a:spLocks noGrp="1"/>
          </p:cNvSpPr>
          <p:nvPr>
            <p:ph idx="4294967295"/>
          </p:nvPr>
        </p:nvSpPr>
        <p:spPr>
          <a:xfrm>
            <a:off x="5205413" y="1560513"/>
            <a:ext cx="3938587" cy="4603750"/>
          </a:xfrm>
        </p:spPr>
        <p:txBody>
          <a:bodyPr>
            <a:noAutofit/>
          </a:bodyPr>
          <a:lstStyle/>
          <a:p>
            <a:pPr marL="0" indent="0">
              <a:buNone/>
            </a:pPr>
            <a:r>
              <a:rPr lang="da-DK" sz="1800" dirty="0" smtClean="0"/>
              <a:t>Måden</a:t>
            </a:r>
            <a:r>
              <a:rPr lang="da-DK" sz="1800" dirty="0"/>
              <a:t>, </a:t>
            </a:r>
            <a:r>
              <a:rPr lang="da-DK" sz="1800" dirty="0" smtClean="0"/>
              <a:t>hvorpå konflikter og episoder med voldsom adfærd håndteres, har betydning for </a:t>
            </a:r>
            <a:r>
              <a:rPr lang="da-DK" sz="1800" dirty="0"/>
              <a:t>den fremtidige forekomst af </a:t>
            </a:r>
            <a:r>
              <a:rPr lang="da-DK" sz="1800" dirty="0" smtClean="0"/>
              <a:t>disse episoder.</a:t>
            </a:r>
          </a:p>
          <a:p>
            <a:pPr marL="0" indent="0">
              <a:buNone/>
            </a:pPr>
            <a:endParaRPr lang="da-DK" sz="1800" dirty="0"/>
          </a:p>
          <a:p>
            <a:pPr marL="0" indent="0">
              <a:buNone/>
            </a:pPr>
            <a:r>
              <a:rPr lang="da-DK" sz="1800" dirty="0" smtClean="0"/>
              <a:t>Refleksion og en fælles plan for, hvordan man håndterer det, er vigtige konfliktforebyggende </a:t>
            </a:r>
            <a:r>
              <a:rPr lang="da-DK" sz="1800" dirty="0"/>
              <a:t>elementer.</a:t>
            </a:r>
          </a:p>
        </p:txBody>
      </p:sp>
      <p:sp>
        <p:nvSpPr>
          <p:cNvPr id="6" name="Pladsholder til diasnummer 2"/>
          <p:cNvSpPr>
            <a:spLocks noGrp="1"/>
          </p:cNvSpPr>
          <p:nvPr>
            <p:ph type="sldNum" sz="quarter" idx="12"/>
          </p:nvPr>
        </p:nvSpPr>
        <p:spPr>
          <a:xfrm>
            <a:off x="6553200" y="6356350"/>
            <a:ext cx="2133600" cy="365125"/>
          </a:xfrm>
        </p:spPr>
        <p:txBody>
          <a:bodyPr/>
          <a:lstStyle/>
          <a:p>
            <a:fld id="{4469784F-A8B5-4413-9EB9-11AF8BA9ABBE}" type="slidenum">
              <a:rPr lang="da-DK" smtClean="0"/>
              <a:t>19</a:t>
            </a:fld>
            <a:endParaRPr lang="da-DK"/>
          </a:p>
        </p:txBody>
      </p:sp>
    </p:spTree>
    <p:extLst>
      <p:ext uri="{BB962C8B-B14F-4D97-AF65-F5344CB8AC3E}">
        <p14:creationId xmlns:p14="http://schemas.microsoft.com/office/powerpoint/2010/main" val="3139162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a-DK" b="1" dirty="0" smtClean="0"/>
              <a:t>Formål</a:t>
            </a:r>
            <a:endParaRPr lang="da-DK" b="1" dirty="0"/>
          </a:p>
        </p:txBody>
      </p:sp>
      <p:sp>
        <p:nvSpPr>
          <p:cNvPr id="3" name="Pladsholder til indhold 2"/>
          <p:cNvSpPr>
            <a:spLocks noGrp="1"/>
          </p:cNvSpPr>
          <p:nvPr>
            <p:ph idx="1"/>
          </p:nvPr>
        </p:nvSpPr>
        <p:spPr/>
        <p:txBody>
          <a:bodyPr/>
          <a:lstStyle/>
          <a:p>
            <a:pPr marL="0" indent="0">
              <a:buNone/>
            </a:pPr>
            <a:endParaRPr lang="da-DK" dirty="0">
              <a:cs typeface="Verdana" pitchFamily="34" charset="0"/>
            </a:endParaRPr>
          </a:p>
          <a:p>
            <a:r>
              <a:rPr lang="da-DK" dirty="0" smtClean="0">
                <a:ea typeface="Verdana" pitchFamily="34" charset="0"/>
                <a:cs typeface="Verdana" pitchFamily="34" charset="0"/>
              </a:rPr>
              <a:t>At </a:t>
            </a:r>
            <a:r>
              <a:rPr lang="da-DK" dirty="0">
                <a:ea typeface="Verdana" pitchFamily="34" charset="0"/>
                <a:cs typeface="Verdana" pitchFamily="34" charset="0"/>
              </a:rPr>
              <a:t>plejefamilier får kendskab til </a:t>
            </a:r>
            <a:r>
              <a:rPr lang="da-DK" dirty="0" smtClean="0">
                <a:ea typeface="Verdana" pitchFamily="34" charset="0"/>
                <a:cs typeface="Verdana" pitchFamily="34" charset="0"/>
              </a:rPr>
              <a:t>og </a:t>
            </a:r>
            <a:r>
              <a:rPr lang="da-DK" dirty="0">
                <a:ea typeface="Verdana" pitchFamily="34" charset="0"/>
                <a:cs typeface="Verdana" pitchFamily="34" charset="0"/>
              </a:rPr>
              <a:t>tid til at reflektere over, hvad </a:t>
            </a:r>
            <a:r>
              <a:rPr lang="da-DK" dirty="0" smtClean="0">
                <a:ea typeface="Verdana" pitchFamily="34" charset="0"/>
                <a:cs typeface="Verdana" pitchFamily="34" charset="0"/>
              </a:rPr>
              <a:t>magt og omsorg er</a:t>
            </a:r>
            <a:endParaRPr lang="da-DK" dirty="0">
              <a:ea typeface="Verdana" pitchFamily="34" charset="0"/>
              <a:cs typeface="Verdana" pitchFamily="34" charset="0"/>
            </a:endParaRPr>
          </a:p>
          <a:p>
            <a:pPr marL="0" indent="0">
              <a:buNone/>
            </a:pPr>
            <a:endParaRPr lang="da-DK" dirty="0">
              <a:ea typeface="Verdana" pitchFamily="34" charset="0"/>
              <a:cs typeface="Verdana" pitchFamily="34" charset="0"/>
            </a:endParaRPr>
          </a:p>
          <a:p>
            <a:r>
              <a:rPr lang="da-DK" dirty="0">
                <a:ea typeface="Verdana" pitchFamily="34" charset="0"/>
                <a:cs typeface="Verdana" pitchFamily="34" charset="0"/>
              </a:rPr>
              <a:t>At plejefamilier får kendskab til </a:t>
            </a:r>
            <a:r>
              <a:rPr lang="da-DK" dirty="0" smtClean="0">
                <a:ea typeface="Verdana" pitchFamily="34" charset="0"/>
                <a:cs typeface="Verdana" pitchFamily="34" charset="0"/>
              </a:rPr>
              <a:t>konflikthåndtering, og  hvordan man sikrer nedtrapning af konflikter</a:t>
            </a:r>
            <a:endParaRPr lang="da-DK" dirty="0">
              <a:ea typeface="Verdana" pitchFamily="34" charset="0"/>
              <a:cs typeface="Verdana" pitchFamily="34" charset="0"/>
            </a:endParaRPr>
          </a:p>
          <a:p>
            <a:endParaRPr lang="da-DK" dirty="0"/>
          </a:p>
        </p:txBody>
      </p:sp>
      <p:sp>
        <p:nvSpPr>
          <p:cNvPr id="4" name="Pladsholder til sidefod 3"/>
          <p:cNvSpPr>
            <a:spLocks noGrp="1"/>
          </p:cNvSpPr>
          <p:nvPr>
            <p:ph type="ftr" sz="quarter" idx="11"/>
          </p:nvPr>
        </p:nvSpPr>
        <p:spPr/>
        <p:txBody>
          <a:bodyPr/>
          <a:lstStyle/>
          <a:p>
            <a:pPr>
              <a:defRPr/>
            </a:pPr>
            <a:r>
              <a:rPr lang="en-GB" smtClean="0"/>
              <a:t>Konflikthåndtering og - forebyggelse</a:t>
            </a:r>
            <a:endParaRPr lang="en-GB"/>
          </a:p>
        </p:txBody>
      </p:sp>
      <p:sp>
        <p:nvSpPr>
          <p:cNvPr id="5" name="Pladsholder til diasnummer 4"/>
          <p:cNvSpPr>
            <a:spLocks noGrp="1"/>
          </p:cNvSpPr>
          <p:nvPr>
            <p:ph type="sldNum" sz="quarter" idx="12"/>
          </p:nvPr>
        </p:nvSpPr>
        <p:spPr/>
        <p:txBody>
          <a:bodyPr/>
          <a:lstStyle/>
          <a:p>
            <a:fld id="{4469784F-A8B5-4413-9EB9-11AF8BA9ABBE}" type="slidenum">
              <a:rPr lang="da-DK" smtClean="0"/>
              <a:t>2</a:t>
            </a:fld>
            <a:endParaRPr lang="da-DK"/>
          </a:p>
        </p:txBody>
      </p:sp>
    </p:spTree>
    <p:extLst>
      <p:ext uri="{BB962C8B-B14F-4D97-AF65-F5344CB8AC3E}">
        <p14:creationId xmlns:p14="http://schemas.microsoft.com/office/powerpoint/2010/main" val="23925424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a-DK" b="1" dirty="0"/>
              <a:t>Forslag til mulige emner, der kan være en løbende dialog om i familien</a:t>
            </a:r>
            <a:br>
              <a:rPr lang="da-DK" b="1" dirty="0"/>
            </a:br>
            <a:endParaRPr lang="da-DK" b="1" dirty="0"/>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360359613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ladsholder til sidefod 2"/>
          <p:cNvSpPr>
            <a:spLocks noGrp="1"/>
          </p:cNvSpPr>
          <p:nvPr>
            <p:ph type="ftr" sz="quarter" idx="11"/>
          </p:nvPr>
        </p:nvSpPr>
        <p:spPr/>
        <p:txBody>
          <a:bodyPr/>
          <a:lstStyle/>
          <a:p>
            <a:pPr>
              <a:defRPr/>
            </a:pPr>
            <a:r>
              <a:rPr lang="en-GB" smtClean="0"/>
              <a:t>Konflikthåndtering og - forebyggelse</a:t>
            </a:r>
            <a:endParaRPr lang="en-GB"/>
          </a:p>
        </p:txBody>
      </p:sp>
      <p:sp>
        <p:nvSpPr>
          <p:cNvPr id="5" name="Pladsholder til diasnummer 4"/>
          <p:cNvSpPr>
            <a:spLocks noGrp="1"/>
          </p:cNvSpPr>
          <p:nvPr>
            <p:ph type="sldNum" sz="quarter" idx="12"/>
          </p:nvPr>
        </p:nvSpPr>
        <p:spPr/>
        <p:txBody>
          <a:bodyPr/>
          <a:lstStyle/>
          <a:p>
            <a:fld id="{4469784F-A8B5-4413-9EB9-11AF8BA9ABBE}" type="slidenum">
              <a:rPr lang="da-DK" smtClean="0"/>
              <a:t>20</a:t>
            </a:fld>
            <a:endParaRPr lang="da-DK"/>
          </a:p>
        </p:txBody>
      </p:sp>
    </p:spTree>
    <p:extLst>
      <p:ext uri="{BB962C8B-B14F-4D97-AF65-F5344CB8AC3E}">
        <p14:creationId xmlns:p14="http://schemas.microsoft.com/office/powerpoint/2010/main" val="24302882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a-DK" b="1" dirty="0"/>
              <a:t>Løbende refleksion over konflikter - forslag</a:t>
            </a:r>
            <a:br>
              <a:rPr lang="da-DK" b="1" dirty="0"/>
            </a:br>
            <a:r>
              <a:rPr lang="da-DK" b="1" dirty="0"/>
              <a:t>Fastholdende- og mulighedsfaktorer</a:t>
            </a:r>
          </a:p>
        </p:txBody>
      </p:sp>
      <p:sp>
        <p:nvSpPr>
          <p:cNvPr id="3" name="Pladsholder til indhold 2"/>
          <p:cNvSpPr>
            <a:spLocks noGrp="1"/>
          </p:cNvSpPr>
          <p:nvPr>
            <p:ph idx="1"/>
          </p:nvPr>
        </p:nvSpPr>
        <p:spPr/>
        <p:txBody>
          <a:bodyPr>
            <a:normAutofit/>
          </a:bodyPr>
          <a:lstStyle/>
          <a:p>
            <a:pPr marL="0" indent="0">
              <a:buNone/>
            </a:pPr>
            <a:r>
              <a:rPr lang="da-DK" dirty="0" smtClean="0"/>
              <a:t>Megen </a:t>
            </a:r>
            <a:r>
              <a:rPr lang="da-DK" dirty="0"/>
              <a:t>problemadfærd kan flyttes, gøres mindre eller helt fjernes, ved at omgivelserne opfører sig anderledes over for barnet eller den unge. </a:t>
            </a:r>
            <a:endParaRPr lang="da-DK" dirty="0" smtClean="0"/>
          </a:p>
          <a:p>
            <a:pPr marL="0" indent="0">
              <a:buNone/>
            </a:pPr>
            <a:endParaRPr lang="da-DK" dirty="0"/>
          </a:p>
          <a:p>
            <a:pPr marL="0" indent="0">
              <a:buNone/>
            </a:pPr>
            <a:r>
              <a:rPr lang="da-DK" dirty="0"/>
              <a:t>Adfærden skabes både af </a:t>
            </a:r>
            <a:r>
              <a:rPr lang="da-DK" dirty="0" smtClean="0"/>
              <a:t>faktorer barnet </a:t>
            </a:r>
            <a:r>
              <a:rPr lang="da-DK" dirty="0"/>
              <a:t>har oplevet tidligere i sit liv og faktorer, der opstår i hverdagen og fremprovokerer denne adfærd</a:t>
            </a:r>
            <a:r>
              <a:rPr lang="da-DK" dirty="0" smtClean="0"/>
              <a:t>.</a:t>
            </a:r>
          </a:p>
          <a:p>
            <a:pPr marL="0" indent="0">
              <a:buNone/>
            </a:pPr>
            <a:endParaRPr lang="da-DK" dirty="0" smtClean="0"/>
          </a:p>
          <a:p>
            <a:pPr marL="0" indent="0">
              <a:buNone/>
            </a:pPr>
            <a:r>
              <a:rPr lang="da-DK" dirty="0" smtClean="0"/>
              <a:t>Hvis man kun har fokus på problemadfærd ,kan der være risiko for, at man fremmer denne adfærd.</a:t>
            </a:r>
          </a:p>
          <a:p>
            <a:pPr marL="0" indent="0">
              <a:buNone/>
            </a:pPr>
            <a:endParaRPr lang="da-DK" dirty="0" smtClean="0"/>
          </a:p>
          <a:p>
            <a:pPr marL="0" indent="0">
              <a:buNone/>
            </a:pPr>
            <a:endParaRPr lang="da-DK" dirty="0"/>
          </a:p>
        </p:txBody>
      </p:sp>
      <p:sp>
        <p:nvSpPr>
          <p:cNvPr id="4" name="Pladsholder til sidefod 3"/>
          <p:cNvSpPr>
            <a:spLocks noGrp="1"/>
          </p:cNvSpPr>
          <p:nvPr>
            <p:ph type="ftr" sz="quarter" idx="11"/>
          </p:nvPr>
        </p:nvSpPr>
        <p:spPr/>
        <p:txBody>
          <a:bodyPr/>
          <a:lstStyle/>
          <a:p>
            <a:pPr>
              <a:defRPr/>
            </a:pPr>
            <a:r>
              <a:rPr lang="en-GB" smtClean="0"/>
              <a:t>Konflikthåndtering og - forebyggelse</a:t>
            </a:r>
            <a:endParaRPr lang="en-GB"/>
          </a:p>
        </p:txBody>
      </p:sp>
      <p:sp>
        <p:nvSpPr>
          <p:cNvPr id="5" name="Pladsholder til diasnummer 4"/>
          <p:cNvSpPr>
            <a:spLocks noGrp="1"/>
          </p:cNvSpPr>
          <p:nvPr>
            <p:ph type="sldNum" sz="quarter" idx="12"/>
          </p:nvPr>
        </p:nvSpPr>
        <p:spPr/>
        <p:txBody>
          <a:bodyPr/>
          <a:lstStyle/>
          <a:p>
            <a:fld id="{4469784F-A8B5-4413-9EB9-11AF8BA9ABBE}" type="slidenum">
              <a:rPr lang="da-DK" smtClean="0"/>
              <a:t>21</a:t>
            </a:fld>
            <a:endParaRPr lang="da-DK"/>
          </a:p>
        </p:txBody>
      </p:sp>
    </p:spTree>
    <p:extLst>
      <p:ext uri="{BB962C8B-B14F-4D97-AF65-F5344CB8AC3E}">
        <p14:creationId xmlns:p14="http://schemas.microsoft.com/office/powerpoint/2010/main" val="20082831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a-DK" b="1" dirty="0"/>
              <a:t>Løbende refleksion over konflikter - forslag</a:t>
            </a:r>
            <a:br>
              <a:rPr lang="da-DK" b="1" dirty="0"/>
            </a:br>
            <a:r>
              <a:rPr lang="da-DK" b="1" dirty="0"/>
              <a:t>Fastholdende- og mulighedsfaktorer</a:t>
            </a:r>
          </a:p>
        </p:txBody>
      </p:sp>
      <p:sp>
        <p:nvSpPr>
          <p:cNvPr id="3" name="Pladsholder til indhold 2"/>
          <p:cNvSpPr>
            <a:spLocks noGrp="1"/>
          </p:cNvSpPr>
          <p:nvPr>
            <p:ph idx="1"/>
          </p:nvPr>
        </p:nvSpPr>
        <p:spPr/>
        <p:txBody>
          <a:bodyPr>
            <a:normAutofit fontScale="92500" lnSpcReduction="20000"/>
          </a:bodyPr>
          <a:lstStyle/>
          <a:p>
            <a:pPr marL="0" indent="0">
              <a:buNone/>
            </a:pPr>
            <a:r>
              <a:rPr lang="da-DK" sz="1900" dirty="0" smtClean="0"/>
              <a:t>Hvor stammer adfærden fra:</a:t>
            </a:r>
          </a:p>
          <a:p>
            <a:pPr marL="0" indent="0">
              <a:buNone/>
            </a:pPr>
            <a:r>
              <a:rPr lang="da-DK" sz="1900" b="1" dirty="0" smtClean="0"/>
              <a:t>Initierende faktorer: </a:t>
            </a:r>
            <a:r>
              <a:rPr lang="da-DK" sz="1900" dirty="0" smtClean="0"/>
              <a:t>Oprindelige </a:t>
            </a:r>
            <a:r>
              <a:rPr lang="da-DK" sz="1900" dirty="0"/>
              <a:t>faktorer, der </a:t>
            </a:r>
            <a:r>
              <a:rPr lang="da-DK" sz="1900" dirty="0" smtClean="0"/>
              <a:t>skabte barnets problemadfærd.</a:t>
            </a:r>
          </a:p>
          <a:p>
            <a:pPr marL="0" indent="0">
              <a:buNone/>
            </a:pPr>
            <a:r>
              <a:rPr lang="da-DK" sz="1900" dirty="0"/>
              <a:t>E</a:t>
            </a:r>
            <a:r>
              <a:rPr lang="da-DK" sz="1900" dirty="0" smtClean="0"/>
              <a:t>ksempelvis forhold </a:t>
            </a:r>
            <a:r>
              <a:rPr lang="da-DK" sz="1900" dirty="0"/>
              <a:t>i hjemmet som vold og forældres </a:t>
            </a:r>
            <a:r>
              <a:rPr lang="da-DK" sz="1900" dirty="0" smtClean="0"/>
              <a:t>misbrug.</a:t>
            </a:r>
          </a:p>
          <a:p>
            <a:pPr marL="0" indent="0">
              <a:buNone/>
            </a:pPr>
            <a:endParaRPr lang="da-DK" sz="1900" dirty="0" smtClean="0"/>
          </a:p>
          <a:p>
            <a:pPr marL="0" indent="0">
              <a:buNone/>
            </a:pPr>
            <a:r>
              <a:rPr lang="da-DK" sz="1900" b="1" dirty="0" smtClean="0"/>
              <a:t>Fastholdende faktorer: </a:t>
            </a:r>
            <a:r>
              <a:rPr lang="da-DK" sz="1900" dirty="0" smtClean="0"/>
              <a:t>Faktorer, </a:t>
            </a:r>
            <a:r>
              <a:rPr lang="da-DK" sz="1900" dirty="0"/>
              <a:t>der fortsat er med til at fastholde barnets problemadfærd. Eksempelvis: a</a:t>
            </a:r>
            <a:r>
              <a:rPr lang="da-DK" sz="1900" dirty="0" smtClean="0"/>
              <a:t>fvisning fra en kammeratskabsgruppe, skæld </a:t>
            </a:r>
            <a:r>
              <a:rPr lang="da-DK" sz="1900" dirty="0"/>
              <a:t>ud fra </a:t>
            </a:r>
            <a:r>
              <a:rPr lang="da-DK" sz="1900" dirty="0" smtClean="0"/>
              <a:t>voksne, eller meget store </a:t>
            </a:r>
            <a:r>
              <a:rPr lang="da-DK" sz="1900" dirty="0"/>
              <a:t>skolefaglige </a:t>
            </a:r>
            <a:r>
              <a:rPr lang="da-DK" sz="1900" dirty="0" smtClean="0"/>
              <a:t>udfordringer.</a:t>
            </a:r>
          </a:p>
          <a:p>
            <a:pPr marL="0" indent="0">
              <a:buNone/>
            </a:pPr>
            <a:endParaRPr lang="da-DK" sz="1900" dirty="0" smtClean="0"/>
          </a:p>
          <a:p>
            <a:pPr marL="0" indent="0">
              <a:buNone/>
            </a:pPr>
            <a:r>
              <a:rPr lang="da-DK" sz="1900" dirty="0" smtClean="0"/>
              <a:t>Man kan dog ikke fastslå hvilken </a:t>
            </a:r>
            <a:r>
              <a:rPr lang="da-DK" sz="1900" dirty="0"/>
              <a:t>problemadfærd, der er </a:t>
            </a:r>
            <a:r>
              <a:rPr lang="da-DK" sz="1900" dirty="0" smtClean="0"/>
              <a:t>opstået på baggrund af de </a:t>
            </a:r>
            <a:r>
              <a:rPr lang="da-DK" sz="1900" dirty="0"/>
              <a:t>forskellige </a:t>
            </a:r>
            <a:r>
              <a:rPr lang="da-DK" sz="1900" dirty="0" smtClean="0"/>
              <a:t>faktorer.</a:t>
            </a:r>
            <a:r>
              <a:rPr lang="da-DK" sz="1900" dirty="0"/>
              <a:t> </a:t>
            </a:r>
            <a:endParaRPr lang="da-DK" sz="1900" dirty="0" smtClean="0"/>
          </a:p>
          <a:p>
            <a:pPr marL="0" indent="0">
              <a:buNone/>
            </a:pPr>
            <a:endParaRPr lang="da-DK" sz="1900" dirty="0" smtClean="0"/>
          </a:p>
          <a:p>
            <a:pPr marL="0" indent="0">
              <a:buNone/>
            </a:pPr>
            <a:r>
              <a:rPr lang="da-DK" sz="1900" b="1" dirty="0" smtClean="0"/>
              <a:t>Mulighedsfaktorer: </a:t>
            </a:r>
            <a:r>
              <a:rPr lang="da-DK" sz="1900" dirty="0" smtClean="0"/>
              <a:t>Hvornår ser vi, at der </a:t>
            </a:r>
            <a:r>
              <a:rPr lang="da-DK" sz="1900" u="sng" dirty="0" smtClean="0"/>
              <a:t>ikke</a:t>
            </a:r>
            <a:r>
              <a:rPr lang="da-DK" sz="1900" dirty="0" smtClean="0"/>
              <a:t> er problemadfærd? Disse </a:t>
            </a:r>
            <a:r>
              <a:rPr lang="da-DK" sz="1900" dirty="0"/>
              <a:t>mulighedsfaktorer (undtagelser) skal bruges til at finde ud </a:t>
            </a:r>
            <a:r>
              <a:rPr lang="da-DK" sz="1900" dirty="0" smtClean="0"/>
              <a:t>af </a:t>
            </a:r>
            <a:r>
              <a:rPr lang="da-DK" sz="1900" dirty="0"/>
              <a:t>hvilke forslag til nye </a:t>
            </a:r>
            <a:r>
              <a:rPr lang="da-DK" sz="1900" dirty="0" smtClean="0"/>
              <a:t>måder for </a:t>
            </a:r>
            <a:r>
              <a:rPr lang="da-DK" sz="1900" dirty="0"/>
              <a:t>opførsel og relationer, plejeforælderen </a:t>
            </a:r>
            <a:r>
              <a:rPr lang="da-DK" sz="1900" dirty="0" smtClean="0"/>
              <a:t>kan arbejde </a:t>
            </a:r>
            <a:r>
              <a:rPr lang="da-DK" sz="1900" dirty="0"/>
              <a:t>på i forhold til </a:t>
            </a:r>
            <a:r>
              <a:rPr lang="da-DK" sz="1900" dirty="0" smtClean="0"/>
              <a:t>plejebarnet. </a:t>
            </a:r>
          </a:p>
          <a:p>
            <a:pPr marL="0" indent="0">
              <a:buNone/>
            </a:pPr>
            <a:endParaRPr lang="da-DK" dirty="0"/>
          </a:p>
          <a:p>
            <a:pPr marL="0" indent="0">
              <a:buNone/>
            </a:pPr>
            <a:r>
              <a:rPr lang="da-DK" dirty="0" smtClean="0"/>
              <a:t> </a:t>
            </a:r>
            <a:endParaRPr lang="da-DK" dirty="0"/>
          </a:p>
          <a:p>
            <a:pPr marL="0" indent="0">
              <a:buNone/>
            </a:pPr>
            <a:endParaRPr lang="da-DK" dirty="0"/>
          </a:p>
          <a:p>
            <a:pPr marL="0" indent="0">
              <a:buNone/>
            </a:pPr>
            <a:endParaRPr lang="da-DK" dirty="0"/>
          </a:p>
        </p:txBody>
      </p:sp>
      <p:sp>
        <p:nvSpPr>
          <p:cNvPr id="5" name="Pladsholder til sidefod 4"/>
          <p:cNvSpPr>
            <a:spLocks noGrp="1"/>
          </p:cNvSpPr>
          <p:nvPr>
            <p:ph type="ftr" sz="quarter" idx="11"/>
          </p:nvPr>
        </p:nvSpPr>
        <p:spPr/>
        <p:txBody>
          <a:bodyPr/>
          <a:lstStyle/>
          <a:p>
            <a:pPr>
              <a:defRPr/>
            </a:pPr>
            <a:r>
              <a:rPr lang="en-GB" smtClean="0"/>
              <a:t>Konflikthåndtering og - forebyggelse</a:t>
            </a:r>
            <a:endParaRPr lang="en-GB"/>
          </a:p>
        </p:txBody>
      </p:sp>
      <p:sp>
        <p:nvSpPr>
          <p:cNvPr id="6" name="Pladsholder til diasnummer 5"/>
          <p:cNvSpPr>
            <a:spLocks noGrp="1"/>
          </p:cNvSpPr>
          <p:nvPr>
            <p:ph type="sldNum" sz="quarter" idx="12"/>
          </p:nvPr>
        </p:nvSpPr>
        <p:spPr/>
        <p:txBody>
          <a:bodyPr/>
          <a:lstStyle/>
          <a:p>
            <a:fld id="{4469784F-A8B5-4413-9EB9-11AF8BA9ABBE}" type="slidenum">
              <a:rPr lang="da-DK" smtClean="0"/>
              <a:t>22</a:t>
            </a:fld>
            <a:endParaRPr lang="da-DK"/>
          </a:p>
        </p:txBody>
      </p:sp>
    </p:spTree>
    <p:extLst>
      <p:ext uri="{BB962C8B-B14F-4D97-AF65-F5344CB8AC3E}">
        <p14:creationId xmlns:p14="http://schemas.microsoft.com/office/powerpoint/2010/main" val="19263220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idefod 4"/>
          <p:cNvSpPr>
            <a:spLocks noGrp="1"/>
          </p:cNvSpPr>
          <p:nvPr>
            <p:ph type="ftr" sz="quarter" idx="11"/>
          </p:nvPr>
        </p:nvSpPr>
        <p:spPr/>
        <p:txBody>
          <a:bodyPr/>
          <a:lstStyle/>
          <a:p>
            <a:pPr>
              <a:defRPr/>
            </a:pPr>
            <a:r>
              <a:rPr lang="en-GB" dirty="0" err="1" smtClean="0"/>
              <a:t>Konflikthåndtering</a:t>
            </a:r>
            <a:r>
              <a:rPr lang="en-GB" dirty="0" smtClean="0"/>
              <a:t> </a:t>
            </a:r>
            <a:r>
              <a:rPr lang="en-GB" dirty="0" err="1" smtClean="0"/>
              <a:t>og</a:t>
            </a:r>
            <a:r>
              <a:rPr lang="en-GB" dirty="0" smtClean="0"/>
              <a:t> - </a:t>
            </a:r>
            <a:r>
              <a:rPr lang="en-GB" dirty="0" err="1" smtClean="0"/>
              <a:t>forebyggelse</a:t>
            </a:r>
            <a:endParaRPr lang="en-GB" dirty="0"/>
          </a:p>
        </p:txBody>
      </p:sp>
      <p:sp>
        <p:nvSpPr>
          <p:cNvPr id="2" name="Titel 1"/>
          <p:cNvSpPr>
            <a:spLocks noGrp="1"/>
          </p:cNvSpPr>
          <p:nvPr>
            <p:ph type="title" idx="4294967295"/>
          </p:nvPr>
        </p:nvSpPr>
        <p:spPr>
          <a:xfrm>
            <a:off x="409433" y="301933"/>
            <a:ext cx="8229600" cy="1143000"/>
          </a:xfrm>
        </p:spPr>
        <p:txBody>
          <a:bodyPr>
            <a:normAutofit/>
          </a:bodyPr>
          <a:lstStyle/>
          <a:p>
            <a:pPr algn="l"/>
            <a:r>
              <a:rPr lang="da-DK" b="1" dirty="0"/>
              <a:t>Løbende refleksion over konflikter - forslag</a:t>
            </a:r>
            <a:br>
              <a:rPr lang="da-DK" b="1" dirty="0"/>
            </a:br>
            <a:r>
              <a:rPr lang="da-DK" b="1" dirty="0" smtClean="0"/>
              <a:t>Fastholdende- og mulighedsfaktorer</a:t>
            </a:r>
            <a:endParaRPr lang="da-DK" b="1" dirty="0"/>
          </a:p>
        </p:txBody>
      </p:sp>
      <p:sp>
        <p:nvSpPr>
          <p:cNvPr id="3" name="Pladsholder til indhold 2"/>
          <p:cNvSpPr>
            <a:spLocks noGrp="1"/>
          </p:cNvSpPr>
          <p:nvPr>
            <p:ph idx="4294967295"/>
          </p:nvPr>
        </p:nvSpPr>
        <p:spPr>
          <a:xfrm>
            <a:off x="489016" y="1509466"/>
            <a:ext cx="3101975" cy="4603750"/>
          </a:xfrm>
        </p:spPr>
        <p:txBody>
          <a:bodyPr>
            <a:normAutofit/>
          </a:bodyPr>
          <a:lstStyle/>
          <a:p>
            <a:pPr marL="0" indent="0">
              <a:buNone/>
            </a:pPr>
            <a:r>
              <a:rPr lang="da-DK" sz="1800" b="1" dirty="0"/>
              <a:t>Fastholdende faktorer:</a:t>
            </a:r>
          </a:p>
          <a:p>
            <a:pPr marL="0" indent="0">
              <a:buNone/>
            </a:pPr>
            <a:r>
              <a:rPr lang="da-DK" sz="1800" dirty="0" smtClean="0"/>
              <a:t>Hvilken problemadfærd skal vi arbejde med?</a:t>
            </a:r>
          </a:p>
          <a:p>
            <a:pPr marL="0" indent="0">
              <a:buNone/>
            </a:pPr>
            <a:r>
              <a:rPr lang="da-DK" sz="1800" dirty="0" smtClean="0"/>
              <a:t>Hvilke faktorer påvirker denne problemadfærd?</a:t>
            </a:r>
          </a:p>
          <a:p>
            <a:pPr marL="0" indent="0">
              <a:buNone/>
            </a:pPr>
            <a:endParaRPr lang="da-DK" sz="1800" dirty="0" smtClean="0"/>
          </a:p>
          <a:p>
            <a:pPr marL="0" indent="0">
              <a:buNone/>
            </a:pPr>
            <a:r>
              <a:rPr lang="da-DK" b="1" dirty="0"/>
              <a:t>Plenum:</a:t>
            </a:r>
          </a:p>
          <a:p>
            <a:pPr marL="0" indent="0">
              <a:buNone/>
            </a:pPr>
            <a:r>
              <a:rPr lang="da-DK" dirty="0"/>
              <a:t>Hvilke fastholdende faktorer ville I </a:t>
            </a:r>
            <a:r>
              <a:rPr lang="da-DK" dirty="0" smtClean="0"/>
              <a:t>kunne </a:t>
            </a:r>
            <a:r>
              <a:rPr lang="da-DK" dirty="0"/>
              <a:t>arbejde med, hvis I var Bos plejeforældre?</a:t>
            </a:r>
          </a:p>
          <a:p>
            <a:pPr marL="0" indent="0">
              <a:buNone/>
            </a:pPr>
            <a:endParaRPr lang="da-DK" sz="1800" dirty="0" smtClean="0"/>
          </a:p>
        </p:txBody>
      </p:sp>
      <p:graphicFrame>
        <p:nvGraphicFramePr>
          <p:cNvPr id="7" name="Pladsholder til indhold 6"/>
          <p:cNvGraphicFramePr>
            <a:graphicFrameLocks noGrp="1"/>
          </p:cNvGraphicFramePr>
          <p:nvPr>
            <p:ph idx="4294967295"/>
            <p:extLst>
              <p:ext uri="{D42A27DB-BD31-4B8C-83A1-F6EECF244321}">
                <p14:modId xmlns:p14="http://schemas.microsoft.com/office/powerpoint/2010/main" val="1395861700"/>
              </p:ext>
            </p:extLst>
          </p:nvPr>
        </p:nvGraphicFramePr>
        <p:xfrm>
          <a:off x="4205288" y="1560513"/>
          <a:ext cx="4938712" cy="4603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Pladsholder til diasnummer 2"/>
          <p:cNvSpPr>
            <a:spLocks noGrp="1"/>
          </p:cNvSpPr>
          <p:nvPr>
            <p:ph type="sldNum" sz="quarter" idx="12"/>
          </p:nvPr>
        </p:nvSpPr>
        <p:spPr>
          <a:xfrm>
            <a:off x="6553200" y="6356350"/>
            <a:ext cx="2133600" cy="365125"/>
          </a:xfrm>
        </p:spPr>
        <p:txBody>
          <a:bodyPr/>
          <a:lstStyle/>
          <a:p>
            <a:fld id="{4469784F-A8B5-4413-9EB9-11AF8BA9ABBE}" type="slidenum">
              <a:rPr lang="da-DK" smtClean="0"/>
              <a:t>23</a:t>
            </a:fld>
            <a:endParaRPr lang="da-DK"/>
          </a:p>
        </p:txBody>
      </p:sp>
    </p:spTree>
    <p:extLst>
      <p:ext uri="{BB962C8B-B14F-4D97-AF65-F5344CB8AC3E}">
        <p14:creationId xmlns:p14="http://schemas.microsoft.com/office/powerpoint/2010/main" val="18239363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idefod 4"/>
          <p:cNvSpPr>
            <a:spLocks noGrp="1"/>
          </p:cNvSpPr>
          <p:nvPr>
            <p:ph type="ftr" sz="quarter" idx="11"/>
          </p:nvPr>
        </p:nvSpPr>
        <p:spPr/>
        <p:txBody>
          <a:bodyPr/>
          <a:lstStyle/>
          <a:p>
            <a:pPr>
              <a:defRPr/>
            </a:pPr>
            <a:r>
              <a:rPr lang="en-GB" dirty="0" err="1" smtClean="0"/>
              <a:t>Konflikthåndtering</a:t>
            </a:r>
            <a:r>
              <a:rPr lang="en-GB" dirty="0" smtClean="0"/>
              <a:t> </a:t>
            </a:r>
            <a:r>
              <a:rPr lang="en-GB" dirty="0" err="1" smtClean="0"/>
              <a:t>og</a:t>
            </a:r>
            <a:r>
              <a:rPr lang="en-GB" dirty="0" smtClean="0"/>
              <a:t> - </a:t>
            </a:r>
            <a:r>
              <a:rPr lang="en-GB" dirty="0" err="1" smtClean="0"/>
              <a:t>forebyggelse</a:t>
            </a:r>
            <a:endParaRPr lang="en-GB" dirty="0"/>
          </a:p>
        </p:txBody>
      </p:sp>
      <p:sp>
        <p:nvSpPr>
          <p:cNvPr id="2" name="Titel 1"/>
          <p:cNvSpPr>
            <a:spLocks noGrp="1"/>
          </p:cNvSpPr>
          <p:nvPr>
            <p:ph type="title" idx="4294967295"/>
          </p:nvPr>
        </p:nvSpPr>
        <p:spPr>
          <a:xfrm>
            <a:off x="382138" y="315582"/>
            <a:ext cx="8229600" cy="1143000"/>
          </a:xfrm>
        </p:spPr>
        <p:txBody>
          <a:bodyPr>
            <a:normAutofit/>
          </a:bodyPr>
          <a:lstStyle/>
          <a:p>
            <a:pPr algn="l"/>
            <a:r>
              <a:rPr lang="da-DK" b="1" dirty="0"/>
              <a:t>Løbende refleksion over konflikter - forslag</a:t>
            </a:r>
            <a:br>
              <a:rPr lang="da-DK" b="1" dirty="0"/>
            </a:br>
            <a:r>
              <a:rPr lang="da-DK" b="1" dirty="0" smtClean="0"/>
              <a:t>Fastholdende- og mulighedsfaktorer</a:t>
            </a:r>
            <a:endParaRPr lang="da-DK" b="1" dirty="0"/>
          </a:p>
        </p:txBody>
      </p:sp>
      <p:sp>
        <p:nvSpPr>
          <p:cNvPr id="3" name="Pladsholder til indhold 2"/>
          <p:cNvSpPr>
            <a:spLocks noGrp="1"/>
          </p:cNvSpPr>
          <p:nvPr>
            <p:ph idx="4294967295"/>
          </p:nvPr>
        </p:nvSpPr>
        <p:spPr>
          <a:xfrm>
            <a:off x="438678" y="1546865"/>
            <a:ext cx="3214688" cy="4603750"/>
          </a:xfrm>
        </p:spPr>
        <p:txBody>
          <a:bodyPr>
            <a:normAutofit/>
          </a:bodyPr>
          <a:lstStyle/>
          <a:p>
            <a:pPr marL="0" indent="0">
              <a:buNone/>
            </a:pPr>
            <a:r>
              <a:rPr lang="da-DK" sz="1800" b="1" dirty="0"/>
              <a:t>Mulighedsfaktorer:</a:t>
            </a:r>
          </a:p>
          <a:p>
            <a:pPr marL="0" indent="0">
              <a:buNone/>
            </a:pPr>
            <a:r>
              <a:rPr lang="da-DK" sz="1800" dirty="0"/>
              <a:t>Hvilken problemadfærd skal vi arbejde med?</a:t>
            </a:r>
          </a:p>
          <a:p>
            <a:pPr marL="0" indent="0">
              <a:buNone/>
            </a:pPr>
            <a:r>
              <a:rPr lang="da-DK" sz="1800" dirty="0"/>
              <a:t>Hvilke faktorer påvirker denne problemadfærd</a:t>
            </a:r>
            <a:r>
              <a:rPr lang="da-DK" sz="1800" dirty="0" smtClean="0"/>
              <a:t>?</a:t>
            </a:r>
          </a:p>
          <a:p>
            <a:pPr marL="0" indent="0">
              <a:buNone/>
            </a:pPr>
            <a:endParaRPr lang="da-DK" dirty="0"/>
          </a:p>
          <a:p>
            <a:pPr marL="0" indent="0">
              <a:buNone/>
            </a:pPr>
            <a:r>
              <a:rPr lang="da-DK" b="1" dirty="0"/>
              <a:t>Plenum:</a:t>
            </a:r>
          </a:p>
          <a:p>
            <a:pPr marL="0" indent="0">
              <a:buNone/>
            </a:pPr>
            <a:r>
              <a:rPr lang="da-DK" dirty="0"/>
              <a:t>Hvilke mulighedsfaktorer ville I  kunne arbejde med, hvis I var Bos plejeforældre?</a:t>
            </a:r>
          </a:p>
          <a:p>
            <a:pPr marL="0" indent="0">
              <a:buNone/>
            </a:pPr>
            <a:endParaRPr lang="da-DK" sz="1800" dirty="0"/>
          </a:p>
          <a:p>
            <a:pPr marL="0" indent="0">
              <a:buNone/>
            </a:pPr>
            <a:endParaRPr lang="da-DK" sz="1800" dirty="0" smtClean="0"/>
          </a:p>
        </p:txBody>
      </p:sp>
      <p:graphicFrame>
        <p:nvGraphicFramePr>
          <p:cNvPr id="7" name="Pladsholder til indhold 6"/>
          <p:cNvGraphicFramePr>
            <a:graphicFrameLocks noGrp="1"/>
          </p:cNvGraphicFramePr>
          <p:nvPr>
            <p:ph idx="4294967295"/>
            <p:extLst>
              <p:ext uri="{D42A27DB-BD31-4B8C-83A1-F6EECF244321}">
                <p14:modId xmlns:p14="http://schemas.microsoft.com/office/powerpoint/2010/main" val="2730254079"/>
              </p:ext>
            </p:extLst>
          </p:nvPr>
        </p:nvGraphicFramePr>
        <p:xfrm>
          <a:off x="3968750" y="1560513"/>
          <a:ext cx="5175250" cy="4603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Pladsholder til diasnummer 2"/>
          <p:cNvSpPr>
            <a:spLocks noGrp="1"/>
          </p:cNvSpPr>
          <p:nvPr>
            <p:ph type="sldNum" sz="quarter" idx="12"/>
          </p:nvPr>
        </p:nvSpPr>
        <p:spPr>
          <a:xfrm>
            <a:off x="6553200" y="6356350"/>
            <a:ext cx="2133600" cy="365125"/>
          </a:xfrm>
        </p:spPr>
        <p:txBody>
          <a:bodyPr/>
          <a:lstStyle/>
          <a:p>
            <a:fld id="{4469784F-A8B5-4413-9EB9-11AF8BA9ABBE}" type="slidenum">
              <a:rPr lang="da-DK" smtClean="0"/>
              <a:t>24</a:t>
            </a:fld>
            <a:endParaRPr lang="da-DK"/>
          </a:p>
        </p:txBody>
      </p:sp>
    </p:spTree>
    <p:extLst>
      <p:ext uri="{BB962C8B-B14F-4D97-AF65-F5344CB8AC3E}">
        <p14:creationId xmlns:p14="http://schemas.microsoft.com/office/powerpoint/2010/main" val="8388535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a-DK" b="1" dirty="0" smtClean="0"/>
              <a:t>Øvelse: Fastholdende- og mulighedsfaktorer</a:t>
            </a:r>
            <a:endParaRPr lang="da-DK" b="1" dirty="0"/>
          </a:p>
        </p:txBody>
      </p:sp>
      <p:sp>
        <p:nvSpPr>
          <p:cNvPr id="3" name="Pladsholder til indhold 2"/>
          <p:cNvSpPr>
            <a:spLocks noGrp="1"/>
          </p:cNvSpPr>
          <p:nvPr>
            <p:ph idx="1"/>
          </p:nvPr>
        </p:nvSpPr>
        <p:spPr>
          <a:xfrm>
            <a:off x="457200" y="1436426"/>
            <a:ext cx="8229600" cy="4525963"/>
          </a:xfrm>
        </p:spPr>
        <p:txBody>
          <a:bodyPr>
            <a:normAutofit/>
          </a:bodyPr>
          <a:lstStyle/>
          <a:p>
            <a:pPr marL="0" indent="0">
              <a:buNone/>
            </a:pPr>
            <a:endParaRPr lang="da-DK" dirty="0" smtClean="0"/>
          </a:p>
          <a:p>
            <a:r>
              <a:rPr lang="da-DK" dirty="0"/>
              <a:t>Gennemgang af </a:t>
            </a:r>
            <a:r>
              <a:rPr lang="da-DK" dirty="0" smtClean="0"/>
              <a:t>fastholdende- og mulighedsfaktorer med </a:t>
            </a:r>
            <a:r>
              <a:rPr lang="da-DK" dirty="0"/>
              <a:t>udgangspunkt </a:t>
            </a:r>
            <a:r>
              <a:rPr lang="da-DK" dirty="0" smtClean="0"/>
              <a:t>i egne erfaringer eller </a:t>
            </a:r>
            <a:r>
              <a:rPr lang="da-DK" dirty="0">
                <a:solidFill>
                  <a:srgbClr val="FF0000"/>
                </a:solidFill>
                <a:hlinkClick r:id="rId3"/>
              </a:rPr>
              <a:t>film </a:t>
            </a:r>
            <a:r>
              <a:rPr lang="da-DK" dirty="0" smtClean="0">
                <a:solidFill>
                  <a:srgbClr val="FF0000"/>
                </a:solidFill>
                <a:hlinkClick r:id="rId3"/>
              </a:rPr>
              <a:t>om Sofie og trampolin </a:t>
            </a:r>
            <a:endParaRPr lang="da-DK" dirty="0" smtClean="0">
              <a:solidFill>
                <a:srgbClr val="FF0000"/>
              </a:solidFill>
            </a:endParaRPr>
          </a:p>
          <a:p>
            <a:pPr marL="0" indent="0">
              <a:buNone/>
            </a:pPr>
            <a:endParaRPr lang="da-DK" dirty="0">
              <a:solidFill>
                <a:srgbClr val="FF0000"/>
              </a:solidFill>
            </a:endParaRPr>
          </a:p>
          <a:p>
            <a:pPr marL="0" indent="0">
              <a:buNone/>
            </a:pPr>
            <a:endParaRPr lang="da-DK" dirty="0" smtClean="0"/>
          </a:p>
        </p:txBody>
      </p:sp>
      <p:sp>
        <p:nvSpPr>
          <p:cNvPr id="4" name="Pladsholder til sidefod 3"/>
          <p:cNvSpPr>
            <a:spLocks noGrp="1"/>
          </p:cNvSpPr>
          <p:nvPr>
            <p:ph type="ftr" sz="quarter" idx="11"/>
          </p:nvPr>
        </p:nvSpPr>
        <p:spPr/>
        <p:txBody>
          <a:bodyPr/>
          <a:lstStyle/>
          <a:p>
            <a:pPr>
              <a:defRPr/>
            </a:pPr>
            <a:r>
              <a:rPr lang="en-GB" smtClean="0"/>
              <a:t>Konflikthåndtering og - forebyggelse</a:t>
            </a:r>
            <a:endParaRPr lang="en-GB"/>
          </a:p>
        </p:txBody>
      </p:sp>
      <p:sp>
        <p:nvSpPr>
          <p:cNvPr id="5" name="Pladsholder til diasnummer 4"/>
          <p:cNvSpPr>
            <a:spLocks noGrp="1"/>
          </p:cNvSpPr>
          <p:nvPr>
            <p:ph type="sldNum" sz="quarter" idx="12"/>
          </p:nvPr>
        </p:nvSpPr>
        <p:spPr/>
        <p:txBody>
          <a:bodyPr/>
          <a:lstStyle/>
          <a:p>
            <a:fld id="{4469784F-A8B5-4413-9EB9-11AF8BA9ABBE}" type="slidenum">
              <a:rPr lang="da-DK" smtClean="0"/>
              <a:t>25</a:t>
            </a:fld>
            <a:endParaRPr lang="da-DK"/>
          </a:p>
        </p:txBody>
      </p:sp>
    </p:spTree>
    <p:extLst>
      <p:ext uri="{BB962C8B-B14F-4D97-AF65-F5344CB8AC3E}">
        <p14:creationId xmlns:p14="http://schemas.microsoft.com/office/powerpoint/2010/main" val="42790905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idefod 4"/>
          <p:cNvSpPr>
            <a:spLocks noGrp="1"/>
          </p:cNvSpPr>
          <p:nvPr>
            <p:ph type="ftr" sz="quarter" idx="11"/>
          </p:nvPr>
        </p:nvSpPr>
        <p:spPr/>
        <p:txBody>
          <a:bodyPr/>
          <a:lstStyle/>
          <a:p>
            <a:pPr>
              <a:defRPr/>
            </a:pPr>
            <a:r>
              <a:rPr lang="en-GB" smtClean="0"/>
              <a:t>Konflikthåndtering og - forebyggelse</a:t>
            </a:r>
            <a:endParaRPr lang="en-GB"/>
          </a:p>
        </p:txBody>
      </p:sp>
      <p:sp>
        <p:nvSpPr>
          <p:cNvPr id="2" name="Titel 1"/>
          <p:cNvSpPr>
            <a:spLocks noGrp="1"/>
          </p:cNvSpPr>
          <p:nvPr>
            <p:ph type="title" idx="4294967295"/>
          </p:nvPr>
        </p:nvSpPr>
        <p:spPr>
          <a:xfrm>
            <a:off x="450376" y="301934"/>
            <a:ext cx="8229600" cy="1143000"/>
          </a:xfrm>
        </p:spPr>
        <p:txBody>
          <a:bodyPr>
            <a:normAutofit/>
          </a:bodyPr>
          <a:lstStyle/>
          <a:p>
            <a:pPr algn="l"/>
            <a:r>
              <a:rPr lang="da-DK" b="1" dirty="0" smtClean="0"/>
              <a:t>Øvelse: kortlægning af fastholdende faktorer</a:t>
            </a:r>
            <a:endParaRPr lang="da-DK" b="1" dirty="0"/>
          </a:p>
        </p:txBody>
      </p:sp>
      <p:sp>
        <p:nvSpPr>
          <p:cNvPr id="3" name="Pladsholder til indhold 2"/>
          <p:cNvSpPr>
            <a:spLocks noGrp="1"/>
          </p:cNvSpPr>
          <p:nvPr>
            <p:ph idx="4294967295"/>
          </p:nvPr>
        </p:nvSpPr>
        <p:spPr>
          <a:xfrm>
            <a:off x="475545" y="1534990"/>
            <a:ext cx="2668588" cy="4603750"/>
          </a:xfrm>
        </p:spPr>
        <p:txBody>
          <a:bodyPr>
            <a:normAutofit/>
          </a:bodyPr>
          <a:lstStyle/>
          <a:p>
            <a:pPr marL="0" indent="0">
              <a:buNone/>
            </a:pPr>
            <a:r>
              <a:rPr lang="da-DK" sz="1800" b="1" dirty="0"/>
              <a:t>Fastholdende faktorer:</a:t>
            </a:r>
          </a:p>
          <a:p>
            <a:pPr marL="0" indent="0">
              <a:buNone/>
            </a:pPr>
            <a:r>
              <a:rPr lang="da-DK" sz="1800" dirty="0" smtClean="0"/>
              <a:t>Hvilken problemadfærd skal vi arbejde med?</a:t>
            </a:r>
          </a:p>
          <a:p>
            <a:pPr marL="0" indent="0">
              <a:buNone/>
            </a:pPr>
            <a:endParaRPr lang="da-DK" sz="1800" dirty="0" smtClean="0"/>
          </a:p>
          <a:p>
            <a:pPr marL="0" indent="0">
              <a:buNone/>
            </a:pPr>
            <a:r>
              <a:rPr lang="da-DK" sz="1800" dirty="0" smtClean="0"/>
              <a:t>Hvilke faktorer påvirker denne problemadfærd?</a:t>
            </a:r>
          </a:p>
          <a:p>
            <a:pPr marL="0" indent="0">
              <a:buNone/>
            </a:pPr>
            <a:endParaRPr lang="da-DK" dirty="0" smtClean="0"/>
          </a:p>
          <a:p>
            <a:pPr marL="0" indent="0">
              <a:buNone/>
            </a:pPr>
            <a:r>
              <a:rPr lang="da-DK" dirty="0" smtClean="0"/>
              <a:t>Hvilke </a:t>
            </a:r>
            <a:r>
              <a:rPr lang="da-DK" dirty="0"/>
              <a:t>fastholdende faktorer ville I  kunne arbejde med?</a:t>
            </a:r>
          </a:p>
          <a:p>
            <a:pPr marL="0" indent="0">
              <a:buNone/>
            </a:pPr>
            <a:endParaRPr lang="da-DK" sz="1800" dirty="0" smtClean="0"/>
          </a:p>
        </p:txBody>
      </p:sp>
      <p:graphicFrame>
        <p:nvGraphicFramePr>
          <p:cNvPr id="7" name="Pladsholder til indhold 6"/>
          <p:cNvGraphicFramePr>
            <a:graphicFrameLocks noGrp="1"/>
          </p:cNvGraphicFramePr>
          <p:nvPr>
            <p:ph idx="4294967295"/>
            <p:extLst>
              <p:ext uri="{D42A27DB-BD31-4B8C-83A1-F6EECF244321}">
                <p14:modId xmlns:p14="http://schemas.microsoft.com/office/powerpoint/2010/main" val="1800350036"/>
              </p:ext>
            </p:extLst>
          </p:nvPr>
        </p:nvGraphicFramePr>
        <p:xfrm>
          <a:off x="3044825" y="1560513"/>
          <a:ext cx="6099175" cy="4603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Pladsholder til diasnummer 2"/>
          <p:cNvSpPr>
            <a:spLocks noGrp="1"/>
          </p:cNvSpPr>
          <p:nvPr>
            <p:ph type="sldNum" sz="quarter" idx="12"/>
          </p:nvPr>
        </p:nvSpPr>
        <p:spPr>
          <a:xfrm>
            <a:off x="6553200" y="6356350"/>
            <a:ext cx="2133600" cy="365125"/>
          </a:xfrm>
        </p:spPr>
        <p:txBody>
          <a:bodyPr/>
          <a:lstStyle/>
          <a:p>
            <a:fld id="{4469784F-A8B5-4413-9EB9-11AF8BA9ABBE}" type="slidenum">
              <a:rPr lang="da-DK" smtClean="0"/>
              <a:t>26</a:t>
            </a:fld>
            <a:endParaRPr lang="da-DK"/>
          </a:p>
        </p:txBody>
      </p:sp>
    </p:spTree>
    <p:extLst>
      <p:ext uri="{BB962C8B-B14F-4D97-AF65-F5344CB8AC3E}">
        <p14:creationId xmlns:p14="http://schemas.microsoft.com/office/powerpoint/2010/main" val="41666322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idefod 4"/>
          <p:cNvSpPr>
            <a:spLocks noGrp="1"/>
          </p:cNvSpPr>
          <p:nvPr>
            <p:ph type="ftr" sz="quarter" idx="11"/>
          </p:nvPr>
        </p:nvSpPr>
        <p:spPr/>
        <p:txBody>
          <a:bodyPr/>
          <a:lstStyle/>
          <a:p>
            <a:pPr>
              <a:defRPr/>
            </a:pPr>
            <a:r>
              <a:rPr lang="en-GB" dirty="0" err="1" smtClean="0"/>
              <a:t>Konflikthåndtering</a:t>
            </a:r>
            <a:r>
              <a:rPr lang="en-GB" dirty="0" smtClean="0"/>
              <a:t> </a:t>
            </a:r>
            <a:r>
              <a:rPr lang="en-GB" dirty="0" err="1" smtClean="0"/>
              <a:t>og</a:t>
            </a:r>
            <a:r>
              <a:rPr lang="en-GB" dirty="0" smtClean="0"/>
              <a:t> - </a:t>
            </a:r>
            <a:r>
              <a:rPr lang="en-GB" dirty="0" err="1" smtClean="0"/>
              <a:t>forebyggelse</a:t>
            </a:r>
            <a:endParaRPr lang="en-GB" dirty="0"/>
          </a:p>
        </p:txBody>
      </p:sp>
      <p:sp>
        <p:nvSpPr>
          <p:cNvPr id="2" name="Titel 1"/>
          <p:cNvSpPr>
            <a:spLocks noGrp="1"/>
          </p:cNvSpPr>
          <p:nvPr>
            <p:ph type="title" idx="4294967295"/>
          </p:nvPr>
        </p:nvSpPr>
        <p:spPr>
          <a:xfrm>
            <a:off x="477672" y="274638"/>
            <a:ext cx="8229600" cy="1143000"/>
          </a:xfrm>
        </p:spPr>
        <p:txBody>
          <a:bodyPr>
            <a:normAutofit/>
          </a:bodyPr>
          <a:lstStyle/>
          <a:p>
            <a:pPr algn="l"/>
            <a:r>
              <a:rPr lang="da-DK" b="1" dirty="0" smtClean="0"/>
              <a:t>Øvelse: </a:t>
            </a:r>
            <a:r>
              <a:rPr lang="da-DK" b="1" dirty="0"/>
              <a:t>kortlægning af </a:t>
            </a:r>
            <a:r>
              <a:rPr lang="da-DK" b="1" dirty="0" smtClean="0"/>
              <a:t>mulighedsfaktorer</a:t>
            </a:r>
            <a:endParaRPr lang="da-DK" b="1" dirty="0"/>
          </a:p>
        </p:txBody>
      </p:sp>
      <p:sp>
        <p:nvSpPr>
          <p:cNvPr id="3" name="Pladsholder til indhold 2"/>
          <p:cNvSpPr>
            <a:spLocks noGrp="1"/>
          </p:cNvSpPr>
          <p:nvPr>
            <p:ph idx="4294967295"/>
          </p:nvPr>
        </p:nvSpPr>
        <p:spPr>
          <a:xfrm>
            <a:off x="492029" y="1507695"/>
            <a:ext cx="2668588" cy="4603750"/>
          </a:xfrm>
        </p:spPr>
        <p:txBody>
          <a:bodyPr>
            <a:normAutofit/>
          </a:bodyPr>
          <a:lstStyle/>
          <a:p>
            <a:pPr marL="0" indent="0">
              <a:buNone/>
            </a:pPr>
            <a:r>
              <a:rPr lang="da-DK" b="1" dirty="0"/>
              <a:t>Mulighedsfaktorer:</a:t>
            </a:r>
          </a:p>
          <a:p>
            <a:pPr marL="0" indent="0">
              <a:buNone/>
            </a:pPr>
            <a:r>
              <a:rPr lang="da-DK" dirty="0"/>
              <a:t>Hvilken problemadfærd skal vi arbejde med?</a:t>
            </a:r>
          </a:p>
          <a:p>
            <a:pPr marL="0" indent="0">
              <a:buNone/>
            </a:pPr>
            <a:endParaRPr lang="da-DK" dirty="0" smtClean="0"/>
          </a:p>
          <a:p>
            <a:pPr marL="0" indent="0">
              <a:buNone/>
            </a:pPr>
            <a:r>
              <a:rPr lang="da-DK" dirty="0" smtClean="0"/>
              <a:t>Hvilke </a:t>
            </a:r>
            <a:r>
              <a:rPr lang="da-DK" dirty="0"/>
              <a:t>faktorer påvirker denne problemadfærd?</a:t>
            </a:r>
          </a:p>
          <a:p>
            <a:pPr marL="0" indent="0">
              <a:buNone/>
            </a:pPr>
            <a:endParaRPr lang="da-DK" dirty="0" smtClean="0"/>
          </a:p>
          <a:p>
            <a:pPr marL="0" indent="0">
              <a:buNone/>
            </a:pPr>
            <a:r>
              <a:rPr lang="da-DK" dirty="0" smtClean="0"/>
              <a:t>Hvilke </a:t>
            </a:r>
            <a:r>
              <a:rPr lang="da-DK" dirty="0"/>
              <a:t>mulighedsfaktorer ville I </a:t>
            </a:r>
            <a:r>
              <a:rPr lang="da-DK" dirty="0" smtClean="0"/>
              <a:t>kunne </a:t>
            </a:r>
            <a:r>
              <a:rPr lang="da-DK" dirty="0"/>
              <a:t>arbejde med?</a:t>
            </a:r>
          </a:p>
          <a:p>
            <a:pPr marL="0" indent="0">
              <a:buNone/>
            </a:pPr>
            <a:endParaRPr lang="da-DK" sz="1800" dirty="0" smtClean="0"/>
          </a:p>
        </p:txBody>
      </p:sp>
      <p:graphicFrame>
        <p:nvGraphicFramePr>
          <p:cNvPr id="7" name="Pladsholder til indhold 6"/>
          <p:cNvGraphicFramePr>
            <a:graphicFrameLocks noGrp="1"/>
          </p:cNvGraphicFramePr>
          <p:nvPr>
            <p:ph idx="4294967295"/>
            <p:extLst>
              <p:ext uri="{D42A27DB-BD31-4B8C-83A1-F6EECF244321}">
                <p14:modId xmlns:p14="http://schemas.microsoft.com/office/powerpoint/2010/main" val="2675578972"/>
              </p:ext>
            </p:extLst>
          </p:nvPr>
        </p:nvGraphicFramePr>
        <p:xfrm>
          <a:off x="3044825" y="1560513"/>
          <a:ext cx="6099175" cy="4603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Pladsholder til diasnummer 2"/>
          <p:cNvSpPr>
            <a:spLocks noGrp="1"/>
          </p:cNvSpPr>
          <p:nvPr>
            <p:ph type="sldNum" sz="quarter" idx="12"/>
          </p:nvPr>
        </p:nvSpPr>
        <p:spPr>
          <a:xfrm>
            <a:off x="6553200" y="6356350"/>
            <a:ext cx="2133600" cy="365125"/>
          </a:xfrm>
        </p:spPr>
        <p:txBody>
          <a:bodyPr/>
          <a:lstStyle/>
          <a:p>
            <a:fld id="{4469784F-A8B5-4413-9EB9-11AF8BA9ABBE}" type="slidenum">
              <a:rPr lang="da-DK" smtClean="0"/>
              <a:t>27</a:t>
            </a:fld>
            <a:endParaRPr lang="da-DK"/>
          </a:p>
        </p:txBody>
      </p:sp>
    </p:spTree>
    <p:extLst>
      <p:ext uri="{BB962C8B-B14F-4D97-AF65-F5344CB8AC3E}">
        <p14:creationId xmlns:p14="http://schemas.microsoft.com/office/powerpoint/2010/main" val="24553408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50850" y="425832"/>
            <a:ext cx="5868670" cy="972000"/>
          </a:xfrm>
        </p:spPr>
        <p:txBody>
          <a:bodyPr>
            <a:noAutofit/>
          </a:bodyPr>
          <a:lstStyle/>
          <a:p>
            <a:pPr algn="l"/>
            <a:r>
              <a:rPr lang="da-DK" b="1" dirty="0" smtClean="0"/>
              <a:t/>
            </a:r>
            <a:br>
              <a:rPr lang="da-DK" b="1" dirty="0" smtClean="0"/>
            </a:br>
            <a:r>
              <a:rPr lang="da-DK" b="1" dirty="0" smtClean="0"/>
              <a:t/>
            </a:r>
            <a:br>
              <a:rPr lang="da-DK" b="1" dirty="0" smtClean="0"/>
            </a:br>
            <a:r>
              <a:rPr lang="da-DK" b="1" dirty="0" smtClean="0"/>
              <a:t>Opsamling</a:t>
            </a:r>
            <a:endParaRPr lang="da-DK" b="1" dirty="0"/>
          </a:p>
        </p:txBody>
      </p:sp>
      <p:sp>
        <p:nvSpPr>
          <p:cNvPr id="2" name="Pladsholder til indhold 1"/>
          <p:cNvSpPr>
            <a:spLocks noGrp="1"/>
          </p:cNvSpPr>
          <p:nvPr>
            <p:ph idx="1"/>
          </p:nvPr>
        </p:nvSpPr>
        <p:spPr>
          <a:xfrm>
            <a:off x="643329" y="2003701"/>
            <a:ext cx="5628288" cy="2977608"/>
          </a:xfrm>
        </p:spPr>
        <p:txBody>
          <a:bodyPr>
            <a:normAutofit/>
          </a:bodyPr>
          <a:lstStyle/>
          <a:p>
            <a:endParaRPr lang="da-DK" dirty="0" smtClean="0"/>
          </a:p>
          <a:p>
            <a:r>
              <a:rPr lang="da-DK" dirty="0" smtClean="0"/>
              <a:t>Hvilke </a:t>
            </a:r>
            <a:r>
              <a:rPr lang="da-DK" dirty="0"/>
              <a:t>tanker har oplægget skabt hos jer?</a:t>
            </a:r>
          </a:p>
          <a:p>
            <a:r>
              <a:rPr lang="da-DK" dirty="0" smtClean="0"/>
              <a:t>Er der noget, I vil arbejde videre med?</a:t>
            </a:r>
          </a:p>
          <a:p>
            <a:r>
              <a:rPr lang="da-DK" dirty="0" smtClean="0"/>
              <a:t>Er der noget, I vil have mere fokus på? </a:t>
            </a:r>
          </a:p>
          <a:p>
            <a:endParaRPr lang="da-DK" dirty="0"/>
          </a:p>
        </p:txBody>
      </p:sp>
      <p:sp>
        <p:nvSpPr>
          <p:cNvPr id="3" name="Pladsholder til sidefod 2"/>
          <p:cNvSpPr>
            <a:spLocks noGrp="1"/>
          </p:cNvSpPr>
          <p:nvPr>
            <p:ph type="ftr" sz="quarter" idx="11"/>
          </p:nvPr>
        </p:nvSpPr>
        <p:spPr/>
        <p:txBody>
          <a:bodyPr/>
          <a:lstStyle/>
          <a:p>
            <a:pPr>
              <a:defRPr/>
            </a:pPr>
            <a:r>
              <a:rPr lang="en-GB" smtClean="0"/>
              <a:t>Konflikthåndtering og - forebyggelse</a:t>
            </a:r>
            <a:endParaRPr lang="en-GB"/>
          </a:p>
        </p:txBody>
      </p:sp>
      <p:sp>
        <p:nvSpPr>
          <p:cNvPr id="5" name="Pladsholder til diasnummer 4"/>
          <p:cNvSpPr>
            <a:spLocks noGrp="1"/>
          </p:cNvSpPr>
          <p:nvPr>
            <p:ph type="sldNum" sz="quarter" idx="12"/>
          </p:nvPr>
        </p:nvSpPr>
        <p:spPr/>
        <p:txBody>
          <a:bodyPr/>
          <a:lstStyle/>
          <a:p>
            <a:fld id="{4469784F-A8B5-4413-9EB9-11AF8BA9ABBE}" type="slidenum">
              <a:rPr lang="da-DK" smtClean="0"/>
              <a:t>28</a:t>
            </a:fld>
            <a:endParaRPr lang="da-DK"/>
          </a:p>
        </p:txBody>
      </p:sp>
    </p:spTree>
    <p:extLst>
      <p:ext uri="{BB962C8B-B14F-4D97-AF65-F5344CB8AC3E}">
        <p14:creationId xmlns:p14="http://schemas.microsoft.com/office/powerpoint/2010/main" val="18278408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a-DK" b="1" dirty="0" smtClean="0"/>
              <a:t>Litteraturliste</a:t>
            </a:r>
            <a:endParaRPr lang="da-DK" b="1" dirty="0"/>
          </a:p>
        </p:txBody>
      </p:sp>
      <p:sp>
        <p:nvSpPr>
          <p:cNvPr id="3" name="Pladsholder til indhold 2"/>
          <p:cNvSpPr>
            <a:spLocks noGrp="1"/>
          </p:cNvSpPr>
          <p:nvPr>
            <p:ph idx="1"/>
          </p:nvPr>
        </p:nvSpPr>
        <p:spPr/>
        <p:txBody>
          <a:bodyPr/>
          <a:lstStyle/>
          <a:p>
            <a:endParaRPr lang="da-DK" dirty="0"/>
          </a:p>
          <a:p>
            <a:r>
              <a:rPr lang="da-DK" dirty="0">
                <a:solidFill>
                  <a:schemeClr val="tx1"/>
                </a:solidFill>
              </a:rPr>
              <a:t>Socialt Udviklingscenter </a:t>
            </a:r>
            <a:r>
              <a:rPr lang="da-DK" dirty="0" smtClean="0">
                <a:solidFill>
                  <a:schemeClr val="tx1"/>
                </a:solidFill>
              </a:rPr>
              <a:t>SUS</a:t>
            </a:r>
            <a:r>
              <a:rPr lang="da-DK" dirty="0">
                <a:solidFill>
                  <a:schemeClr val="tx1"/>
                </a:solidFill>
              </a:rPr>
              <a:t> </a:t>
            </a:r>
            <a:r>
              <a:rPr lang="da-DK" dirty="0" smtClean="0">
                <a:solidFill>
                  <a:schemeClr val="tx1"/>
                </a:solidFill>
              </a:rPr>
              <a:t>(2014) </a:t>
            </a:r>
            <a:r>
              <a:rPr lang="da-DK" i="1" dirty="0" smtClean="0">
                <a:solidFill>
                  <a:schemeClr val="tx1"/>
                </a:solidFill>
              </a:rPr>
              <a:t>Vold </a:t>
            </a:r>
            <a:r>
              <a:rPr lang="da-DK" i="1" dirty="0">
                <a:solidFill>
                  <a:schemeClr val="tx1"/>
                </a:solidFill>
              </a:rPr>
              <a:t>som </a:t>
            </a:r>
            <a:r>
              <a:rPr lang="da-DK" i="1" dirty="0" smtClean="0">
                <a:solidFill>
                  <a:schemeClr val="tx1"/>
                </a:solidFill>
              </a:rPr>
              <a:t>udtryksform.dk</a:t>
            </a:r>
          </a:p>
          <a:p>
            <a:r>
              <a:rPr lang="da-DK" dirty="0" smtClean="0">
                <a:solidFill>
                  <a:schemeClr val="tx1"/>
                </a:solidFill>
              </a:rPr>
              <a:t>Servicestyrelsen (2011) </a:t>
            </a:r>
            <a:r>
              <a:rPr lang="da-DK" i="1" dirty="0" smtClean="0">
                <a:solidFill>
                  <a:schemeClr val="tx1"/>
                </a:solidFill>
              </a:rPr>
              <a:t>KRITH. Arbejdshæfte. </a:t>
            </a:r>
            <a:r>
              <a:rPr lang="da-DK" i="1" dirty="0">
                <a:solidFill>
                  <a:schemeClr val="tx1"/>
                </a:solidFill>
              </a:rPr>
              <a:t>Videreuddannelseskursus for kommunale </a:t>
            </a:r>
            <a:r>
              <a:rPr lang="da-DK" i="1" dirty="0" smtClean="0">
                <a:solidFill>
                  <a:schemeClr val="tx1"/>
                </a:solidFill>
              </a:rPr>
              <a:t>plejefamilier</a:t>
            </a:r>
          </a:p>
          <a:p>
            <a:endParaRPr lang="da-DK" i="1" dirty="0">
              <a:solidFill>
                <a:srgbClr val="FF0000"/>
              </a:solidFill>
            </a:endParaRPr>
          </a:p>
          <a:p>
            <a:endParaRPr lang="da-DK" i="1" dirty="0">
              <a:solidFill>
                <a:srgbClr val="FF0000"/>
              </a:solidFill>
            </a:endParaRPr>
          </a:p>
        </p:txBody>
      </p:sp>
      <p:sp>
        <p:nvSpPr>
          <p:cNvPr id="4" name="Pladsholder til sidefod 3"/>
          <p:cNvSpPr>
            <a:spLocks noGrp="1"/>
          </p:cNvSpPr>
          <p:nvPr>
            <p:ph type="ftr" sz="quarter" idx="11"/>
          </p:nvPr>
        </p:nvSpPr>
        <p:spPr/>
        <p:txBody>
          <a:bodyPr/>
          <a:lstStyle/>
          <a:p>
            <a:pPr>
              <a:defRPr/>
            </a:pPr>
            <a:r>
              <a:rPr lang="en-GB" smtClean="0"/>
              <a:t>Konflikthåndtering og - forebyggelse</a:t>
            </a:r>
            <a:endParaRPr lang="en-GB"/>
          </a:p>
        </p:txBody>
      </p:sp>
      <p:sp>
        <p:nvSpPr>
          <p:cNvPr id="5" name="Pladsholder til diasnummer 4"/>
          <p:cNvSpPr>
            <a:spLocks noGrp="1"/>
          </p:cNvSpPr>
          <p:nvPr>
            <p:ph type="sldNum" sz="quarter" idx="12"/>
          </p:nvPr>
        </p:nvSpPr>
        <p:spPr/>
        <p:txBody>
          <a:bodyPr/>
          <a:lstStyle/>
          <a:p>
            <a:fld id="{4469784F-A8B5-4413-9EB9-11AF8BA9ABBE}" type="slidenum">
              <a:rPr lang="da-DK" smtClean="0"/>
              <a:t>29</a:t>
            </a:fld>
            <a:endParaRPr lang="da-DK"/>
          </a:p>
        </p:txBody>
      </p:sp>
    </p:spTree>
    <p:extLst>
      <p:ext uri="{BB962C8B-B14F-4D97-AF65-F5344CB8AC3E}">
        <p14:creationId xmlns:p14="http://schemas.microsoft.com/office/powerpoint/2010/main" val="1598606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a-DK" b="1" dirty="0" smtClean="0"/>
              <a:t>Indhold</a:t>
            </a:r>
            <a:endParaRPr lang="da-DK" b="1" dirty="0"/>
          </a:p>
        </p:txBody>
      </p:sp>
      <p:sp>
        <p:nvSpPr>
          <p:cNvPr id="3" name="Pladsholder til indhold 2"/>
          <p:cNvSpPr>
            <a:spLocks noGrp="1"/>
          </p:cNvSpPr>
          <p:nvPr>
            <p:ph idx="1"/>
          </p:nvPr>
        </p:nvSpPr>
        <p:spPr/>
        <p:txBody>
          <a:bodyPr>
            <a:normAutofit/>
          </a:bodyPr>
          <a:lstStyle/>
          <a:p>
            <a:pPr marL="0" indent="0">
              <a:buNone/>
            </a:pPr>
            <a:r>
              <a:rPr lang="da-DK" dirty="0" smtClean="0">
                <a:solidFill>
                  <a:schemeClr val="tx1"/>
                </a:solidFill>
              </a:rPr>
              <a:t>Modulets indhold:</a:t>
            </a:r>
          </a:p>
          <a:p>
            <a:r>
              <a:rPr lang="da-DK" dirty="0" smtClean="0"/>
              <a:t>Hvordan </a:t>
            </a:r>
            <a:r>
              <a:rPr lang="da-DK" dirty="0"/>
              <a:t>lærer vi af konflikter? </a:t>
            </a:r>
            <a:r>
              <a:rPr lang="da-DK" dirty="0" smtClean="0"/>
              <a:t>Identificering</a:t>
            </a:r>
            <a:r>
              <a:rPr lang="da-DK" dirty="0"/>
              <a:t> </a:t>
            </a:r>
            <a:endParaRPr lang="da-DK" dirty="0" smtClean="0"/>
          </a:p>
          <a:p>
            <a:r>
              <a:rPr lang="da-DK" dirty="0" smtClean="0"/>
              <a:t>Hvordan </a:t>
            </a:r>
            <a:r>
              <a:rPr lang="da-DK" dirty="0"/>
              <a:t>lærer vi af konflikter? </a:t>
            </a:r>
            <a:r>
              <a:rPr lang="da-DK" dirty="0" smtClean="0"/>
              <a:t>Forebyggelse</a:t>
            </a:r>
          </a:p>
          <a:p>
            <a:r>
              <a:rPr lang="da-DK" dirty="0"/>
              <a:t>Hvordan lærer vi af konflikter? </a:t>
            </a:r>
            <a:r>
              <a:rPr lang="da-DK" dirty="0" smtClean="0"/>
              <a:t>Håndtering</a:t>
            </a:r>
          </a:p>
          <a:p>
            <a:pPr marL="0" indent="0">
              <a:buNone/>
            </a:pPr>
            <a:endParaRPr lang="da-DK" dirty="0">
              <a:solidFill>
                <a:srgbClr val="FF0000"/>
              </a:solidFill>
            </a:endParaRPr>
          </a:p>
          <a:p>
            <a:pPr marL="0" indent="0">
              <a:buNone/>
            </a:pPr>
            <a:r>
              <a:rPr lang="da-DK" dirty="0">
                <a:solidFill>
                  <a:schemeClr val="tx1"/>
                </a:solidFill>
              </a:rPr>
              <a:t>Andre relevante moduler til plejefamilier:</a:t>
            </a:r>
          </a:p>
          <a:p>
            <a:r>
              <a:rPr lang="da-DK" kern="1200" dirty="0"/>
              <a:t>Kultur og dialog som redskab til konfliktnedtrapning</a:t>
            </a:r>
          </a:p>
          <a:p>
            <a:r>
              <a:rPr lang="da-DK" kern="1200" dirty="0">
                <a:solidFill>
                  <a:schemeClr val="tx1"/>
                </a:solidFill>
              </a:rPr>
              <a:t>Opfølgning på konflikter - Samtale med barnet eller den </a:t>
            </a:r>
            <a:r>
              <a:rPr lang="da-DK" kern="1200" dirty="0" smtClean="0">
                <a:solidFill>
                  <a:schemeClr val="tx1"/>
                </a:solidFill>
              </a:rPr>
              <a:t>unge</a:t>
            </a:r>
          </a:p>
          <a:p>
            <a:r>
              <a:rPr lang="da-DK" kern="1200" dirty="0" smtClean="0">
                <a:solidFill>
                  <a:schemeClr val="tx1"/>
                </a:solidFill>
              </a:rPr>
              <a:t>Indberetninger </a:t>
            </a:r>
            <a:r>
              <a:rPr lang="da-DK" kern="1200" dirty="0">
                <a:solidFill>
                  <a:schemeClr val="tx1"/>
                </a:solidFill>
              </a:rPr>
              <a:t>(§ 8 om afværgehjælp) (kun relevant for kommunale plejefamilier)</a:t>
            </a:r>
          </a:p>
          <a:p>
            <a:pPr marL="0" indent="0">
              <a:buNone/>
            </a:pPr>
            <a:endParaRPr lang="da-DK" dirty="0"/>
          </a:p>
          <a:p>
            <a:pPr marL="0" indent="0">
              <a:buNone/>
            </a:pPr>
            <a:r>
              <a:rPr lang="da-DK" dirty="0">
                <a:solidFill>
                  <a:schemeClr val="tx1"/>
                </a:solidFill>
              </a:rPr>
              <a:t>Herudover er der flere moduler omkring lovgivningen.</a:t>
            </a:r>
          </a:p>
          <a:p>
            <a:pPr marL="0" indent="0">
              <a:buNone/>
            </a:pPr>
            <a:endParaRPr lang="da-DK" dirty="0">
              <a:solidFill>
                <a:srgbClr val="FF0000"/>
              </a:solidFill>
            </a:endParaRPr>
          </a:p>
        </p:txBody>
      </p:sp>
      <p:sp>
        <p:nvSpPr>
          <p:cNvPr id="4" name="Pladsholder til sidefod 3"/>
          <p:cNvSpPr>
            <a:spLocks noGrp="1"/>
          </p:cNvSpPr>
          <p:nvPr>
            <p:ph type="ftr" sz="quarter" idx="11"/>
          </p:nvPr>
        </p:nvSpPr>
        <p:spPr/>
        <p:txBody>
          <a:bodyPr/>
          <a:lstStyle/>
          <a:p>
            <a:pPr>
              <a:defRPr/>
            </a:pPr>
            <a:r>
              <a:rPr lang="en-GB" smtClean="0"/>
              <a:t>Konflikthåndtering og - forebyggelse</a:t>
            </a:r>
            <a:endParaRPr lang="en-GB"/>
          </a:p>
        </p:txBody>
      </p:sp>
      <p:sp>
        <p:nvSpPr>
          <p:cNvPr id="5" name="Pladsholder til diasnummer 4"/>
          <p:cNvSpPr>
            <a:spLocks noGrp="1"/>
          </p:cNvSpPr>
          <p:nvPr>
            <p:ph type="sldNum" sz="quarter" idx="12"/>
          </p:nvPr>
        </p:nvSpPr>
        <p:spPr/>
        <p:txBody>
          <a:bodyPr/>
          <a:lstStyle/>
          <a:p>
            <a:fld id="{4469784F-A8B5-4413-9EB9-11AF8BA9ABBE}" type="slidenum">
              <a:rPr lang="da-DK" smtClean="0"/>
              <a:t>3</a:t>
            </a:fld>
            <a:endParaRPr lang="da-DK"/>
          </a:p>
        </p:txBody>
      </p:sp>
    </p:spTree>
    <p:extLst>
      <p:ext uri="{BB962C8B-B14F-4D97-AF65-F5344CB8AC3E}">
        <p14:creationId xmlns:p14="http://schemas.microsoft.com/office/powerpoint/2010/main" val="2914910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idx="4294967295"/>
          </p:nvPr>
        </p:nvSpPr>
        <p:spPr>
          <a:xfrm>
            <a:off x="614856" y="2083129"/>
            <a:ext cx="7772400" cy="1470025"/>
          </a:xfrm>
        </p:spPr>
        <p:txBody>
          <a:bodyPr>
            <a:normAutofit/>
          </a:bodyPr>
          <a:lstStyle/>
          <a:p>
            <a:r>
              <a:rPr lang="da-DK" sz="2800" b="1" dirty="0" smtClean="0"/>
              <a:t>Hvordan lærer vi af konflikter?</a:t>
            </a:r>
            <a:r>
              <a:rPr lang="da-DK" sz="2800" b="1" dirty="0"/>
              <a:t> Identificering</a:t>
            </a:r>
            <a:r>
              <a:rPr lang="da-DK" b="1" dirty="0"/>
              <a:t/>
            </a:r>
            <a:br>
              <a:rPr lang="da-DK" b="1" dirty="0"/>
            </a:br>
            <a:endParaRPr lang="da-DK" b="1" dirty="0"/>
          </a:p>
        </p:txBody>
      </p:sp>
      <p:sp>
        <p:nvSpPr>
          <p:cNvPr id="2" name="Pladsholder til sidefod 1"/>
          <p:cNvSpPr>
            <a:spLocks noGrp="1"/>
          </p:cNvSpPr>
          <p:nvPr>
            <p:ph type="ftr" sz="quarter" idx="11"/>
          </p:nvPr>
        </p:nvSpPr>
        <p:spPr/>
        <p:txBody>
          <a:bodyPr/>
          <a:lstStyle/>
          <a:p>
            <a:pPr>
              <a:defRPr/>
            </a:pPr>
            <a:r>
              <a:rPr lang="en-GB" smtClean="0"/>
              <a:t>Konflikthåndtering og - forebyggelse</a:t>
            </a:r>
            <a:endParaRPr lang="en-GB"/>
          </a:p>
        </p:txBody>
      </p:sp>
      <p:sp>
        <p:nvSpPr>
          <p:cNvPr id="3" name="Pladsholder til diasnummer 2"/>
          <p:cNvSpPr>
            <a:spLocks noGrp="1"/>
          </p:cNvSpPr>
          <p:nvPr>
            <p:ph type="sldNum" sz="quarter" idx="12"/>
          </p:nvPr>
        </p:nvSpPr>
        <p:spPr/>
        <p:txBody>
          <a:bodyPr/>
          <a:lstStyle/>
          <a:p>
            <a:fld id="{4469784F-A8B5-4413-9EB9-11AF8BA9ABBE}" type="slidenum">
              <a:rPr lang="da-DK" smtClean="0"/>
              <a:t>4</a:t>
            </a:fld>
            <a:endParaRPr lang="da-DK"/>
          </a:p>
        </p:txBody>
      </p:sp>
    </p:spTree>
    <p:extLst>
      <p:ext uri="{BB962C8B-B14F-4D97-AF65-F5344CB8AC3E}">
        <p14:creationId xmlns:p14="http://schemas.microsoft.com/office/powerpoint/2010/main" val="4244341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a-DK" b="1" dirty="0" smtClean="0">
                <a:latin typeface="+mn-lt"/>
              </a:rPr>
              <a:t>Hvordan lærer vi af konflikter?</a:t>
            </a:r>
            <a:endParaRPr lang="da-DK" b="1" dirty="0">
              <a:latin typeface="+mn-lt"/>
            </a:endParaRPr>
          </a:p>
        </p:txBody>
      </p:sp>
      <p:sp>
        <p:nvSpPr>
          <p:cNvPr id="3" name="Pladsholder til indhold 2"/>
          <p:cNvSpPr>
            <a:spLocks noGrp="1"/>
          </p:cNvSpPr>
          <p:nvPr>
            <p:ph idx="1"/>
          </p:nvPr>
        </p:nvSpPr>
        <p:spPr/>
        <p:txBody>
          <a:bodyPr>
            <a:normAutofit/>
          </a:bodyPr>
          <a:lstStyle/>
          <a:p>
            <a:pPr marL="0" indent="0">
              <a:buNone/>
            </a:pPr>
            <a:endParaRPr lang="da-DK" dirty="0">
              <a:latin typeface="+mn-lt"/>
            </a:endParaRPr>
          </a:p>
          <a:p>
            <a:pPr marL="0" indent="0">
              <a:buNone/>
            </a:pPr>
            <a:r>
              <a:rPr lang="da-DK" dirty="0" smtClean="0">
                <a:latin typeface="+mn-lt"/>
              </a:rPr>
              <a:t>Plejefamilien bør have fokus på, hvornår konflikter opstår blandt andet for at sikre forebyggelse af lignende situationer.</a:t>
            </a:r>
            <a:endParaRPr lang="da-DK" dirty="0">
              <a:latin typeface="+mn-lt"/>
            </a:endParaRPr>
          </a:p>
          <a:p>
            <a:pPr marL="0" indent="0">
              <a:buNone/>
            </a:pPr>
            <a:endParaRPr lang="da-DK" dirty="0" smtClean="0">
              <a:latin typeface="+mn-lt"/>
            </a:endParaRPr>
          </a:p>
          <a:p>
            <a:pPr marL="0" indent="0">
              <a:buNone/>
            </a:pPr>
            <a:r>
              <a:rPr lang="da-DK" dirty="0" smtClean="0"/>
              <a:t>Tre faktorer, der kan bidrage er:</a:t>
            </a:r>
          </a:p>
        </p:txBody>
      </p:sp>
      <p:graphicFrame>
        <p:nvGraphicFramePr>
          <p:cNvPr id="4" name="Pladsholder til indhold 3"/>
          <p:cNvGraphicFramePr>
            <a:graphicFrameLocks/>
          </p:cNvGraphicFramePr>
          <p:nvPr>
            <p:extLst>
              <p:ext uri="{D42A27DB-BD31-4B8C-83A1-F6EECF244321}">
                <p14:modId xmlns:p14="http://schemas.microsoft.com/office/powerpoint/2010/main" val="1543317972"/>
              </p:ext>
            </p:extLst>
          </p:nvPr>
        </p:nvGraphicFramePr>
        <p:xfrm>
          <a:off x="3352800" y="2383979"/>
          <a:ext cx="5429250" cy="4033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ladsholder til sidefod 4"/>
          <p:cNvSpPr>
            <a:spLocks noGrp="1"/>
          </p:cNvSpPr>
          <p:nvPr>
            <p:ph type="ftr" sz="quarter" idx="11"/>
          </p:nvPr>
        </p:nvSpPr>
        <p:spPr/>
        <p:txBody>
          <a:bodyPr/>
          <a:lstStyle/>
          <a:p>
            <a:pPr>
              <a:defRPr/>
            </a:pPr>
            <a:r>
              <a:rPr lang="en-GB" smtClean="0"/>
              <a:t>Konflikthåndtering og - forebyggelse</a:t>
            </a:r>
            <a:endParaRPr lang="en-GB"/>
          </a:p>
        </p:txBody>
      </p:sp>
      <p:sp>
        <p:nvSpPr>
          <p:cNvPr id="6" name="Pladsholder til diasnummer 5"/>
          <p:cNvSpPr>
            <a:spLocks noGrp="1"/>
          </p:cNvSpPr>
          <p:nvPr>
            <p:ph type="sldNum" sz="quarter" idx="12"/>
          </p:nvPr>
        </p:nvSpPr>
        <p:spPr/>
        <p:txBody>
          <a:bodyPr/>
          <a:lstStyle/>
          <a:p>
            <a:fld id="{4469784F-A8B5-4413-9EB9-11AF8BA9ABBE}" type="slidenum">
              <a:rPr lang="da-DK" smtClean="0"/>
              <a:t>5</a:t>
            </a:fld>
            <a:endParaRPr lang="da-DK"/>
          </a:p>
        </p:txBody>
      </p:sp>
    </p:spTree>
    <p:extLst>
      <p:ext uri="{BB962C8B-B14F-4D97-AF65-F5344CB8AC3E}">
        <p14:creationId xmlns:p14="http://schemas.microsoft.com/office/powerpoint/2010/main" val="292446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p:cNvSpPr>
            <a:spLocks noGrp="1"/>
          </p:cNvSpPr>
          <p:nvPr>
            <p:ph type="ftr" sz="quarter" idx="11"/>
          </p:nvPr>
        </p:nvSpPr>
        <p:spPr/>
        <p:txBody>
          <a:bodyPr/>
          <a:lstStyle/>
          <a:p>
            <a:pPr>
              <a:defRPr/>
            </a:pPr>
            <a:r>
              <a:rPr lang="en-GB" dirty="0" err="1" smtClean="0"/>
              <a:t>Konflikthåndtering</a:t>
            </a:r>
            <a:r>
              <a:rPr lang="en-GB" dirty="0" smtClean="0"/>
              <a:t> </a:t>
            </a:r>
            <a:r>
              <a:rPr lang="en-GB" dirty="0" err="1" smtClean="0"/>
              <a:t>og</a:t>
            </a:r>
            <a:r>
              <a:rPr lang="en-GB" dirty="0" smtClean="0"/>
              <a:t> - </a:t>
            </a:r>
            <a:r>
              <a:rPr lang="en-GB" dirty="0" err="1" smtClean="0"/>
              <a:t>forebyggelse</a:t>
            </a:r>
            <a:endParaRPr lang="en-GB" dirty="0"/>
          </a:p>
        </p:txBody>
      </p:sp>
      <p:sp>
        <p:nvSpPr>
          <p:cNvPr id="3" name="Titel 2"/>
          <p:cNvSpPr>
            <a:spLocks noGrp="1"/>
          </p:cNvSpPr>
          <p:nvPr>
            <p:ph type="title" idx="4294967295"/>
          </p:nvPr>
        </p:nvSpPr>
        <p:spPr>
          <a:xfrm>
            <a:off x="380010" y="274638"/>
            <a:ext cx="7849590" cy="1143000"/>
          </a:xfrm>
        </p:spPr>
        <p:txBody>
          <a:bodyPr>
            <a:normAutofit/>
          </a:bodyPr>
          <a:lstStyle/>
          <a:p>
            <a:pPr algn="l"/>
            <a:r>
              <a:rPr lang="da-DK" b="1" dirty="0" smtClean="0"/>
              <a:t>Del 1 – </a:t>
            </a:r>
            <a:br>
              <a:rPr lang="da-DK" b="1" dirty="0" smtClean="0"/>
            </a:br>
            <a:r>
              <a:rPr lang="da-DK" b="1" dirty="0" smtClean="0"/>
              <a:t>Identifikation</a:t>
            </a:r>
            <a:endParaRPr lang="da-DK" b="1" dirty="0"/>
          </a:p>
        </p:txBody>
      </p:sp>
      <p:graphicFrame>
        <p:nvGraphicFramePr>
          <p:cNvPr id="4" name="Pladsholder til indhold 3"/>
          <p:cNvGraphicFramePr>
            <a:graphicFrameLocks noGrp="1"/>
          </p:cNvGraphicFramePr>
          <p:nvPr>
            <p:ph idx="4294967295"/>
            <p:extLst>
              <p:ext uri="{D42A27DB-BD31-4B8C-83A1-F6EECF244321}">
                <p14:modId xmlns:p14="http://schemas.microsoft.com/office/powerpoint/2010/main" val="665552420"/>
              </p:ext>
            </p:extLst>
          </p:nvPr>
        </p:nvGraphicFramePr>
        <p:xfrm>
          <a:off x="344385" y="1524887"/>
          <a:ext cx="3938588" cy="4603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ladsholder til indhold 4"/>
          <p:cNvSpPr>
            <a:spLocks noGrp="1"/>
          </p:cNvSpPr>
          <p:nvPr>
            <p:ph idx="4294967295"/>
          </p:nvPr>
        </p:nvSpPr>
        <p:spPr>
          <a:xfrm>
            <a:off x="5205413" y="1560513"/>
            <a:ext cx="3938587" cy="4603750"/>
          </a:xfrm>
        </p:spPr>
        <p:txBody>
          <a:bodyPr>
            <a:normAutofit/>
          </a:bodyPr>
          <a:lstStyle/>
          <a:p>
            <a:pPr marL="0" indent="0">
              <a:buNone/>
            </a:pPr>
            <a:r>
              <a:rPr lang="da-DK" sz="1800" dirty="0" smtClean="0"/>
              <a:t>For at forebygge konflikter skal plejefamilien blandt andet have viden om, hvornår risikoen opstår. Dette kan gøres ved at have:</a:t>
            </a:r>
          </a:p>
          <a:p>
            <a:pPr marL="0" indent="0">
              <a:buNone/>
            </a:pPr>
            <a:endParaRPr lang="da-DK" sz="1800" dirty="0" smtClean="0"/>
          </a:p>
          <a:p>
            <a:r>
              <a:rPr lang="da-DK" sz="1800" dirty="0" smtClean="0"/>
              <a:t>Løbende refleksion over konflikter så de enkelte episoder kan anvendes til læring, samt at få indsigt i de mønstre der ses</a:t>
            </a:r>
          </a:p>
          <a:p>
            <a:pPr marL="0" indent="0">
              <a:buNone/>
            </a:pPr>
            <a:endParaRPr lang="da-DK" sz="1800" dirty="0" smtClean="0"/>
          </a:p>
          <a:p>
            <a:r>
              <a:rPr lang="da-DK" sz="1800" dirty="0" smtClean="0"/>
              <a:t>Fælles drøftelser mellem plejeforældre og med familieplejekonsulenten om konflikter</a:t>
            </a:r>
          </a:p>
          <a:p>
            <a:pPr marL="0" indent="0">
              <a:buNone/>
            </a:pPr>
            <a:endParaRPr lang="da-DK" sz="1800" dirty="0" smtClean="0"/>
          </a:p>
        </p:txBody>
      </p:sp>
    </p:spTree>
    <p:extLst>
      <p:ext uri="{BB962C8B-B14F-4D97-AF65-F5344CB8AC3E}">
        <p14:creationId xmlns:p14="http://schemas.microsoft.com/office/powerpoint/2010/main" val="3653176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450849" y="452301"/>
            <a:ext cx="8146885" cy="796162"/>
          </a:xfrm>
        </p:spPr>
        <p:txBody>
          <a:bodyPr>
            <a:normAutofit/>
          </a:bodyPr>
          <a:lstStyle/>
          <a:p>
            <a:pPr algn="l"/>
            <a:r>
              <a:rPr lang="da-DK" b="1" dirty="0" smtClean="0"/>
              <a:t>Forslag til </a:t>
            </a:r>
            <a:r>
              <a:rPr lang="da-DK" b="1" dirty="0"/>
              <a:t>hvordan man kan identificere et </a:t>
            </a:r>
            <a:r>
              <a:rPr lang="da-DK" b="1" dirty="0" smtClean="0"/>
              <a:t>mønster: Løbende </a:t>
            </a:r>
            <a:r>
              <a:rPr lang="da-DK" b="1" dirty="0"/>
              <a:t>refleksion over </a:t>
            </a:r>
            <a:r>
              <a:rPr lang="da-DK" b="1" dirty="0" smtClean="0"/>
              <a:t>konflikter</a:t>
            </a:r>
            <a:endParaRPr lang="da-DK" b="1" dirty="0"/>
          </a:p>
        </p:txBody>
      </p:sp>
      <p:sp>
        <p:nvSpPr>
          <p:cNvPr id="6" name="Pladsholder til indhold 5"/>
          <p:cNvSpPr>
            <a:spLocks noGrp="1"/>
          </p:cNvSpPr>
          <p:nvPr>
            <p:ph idx="1"/>
          </p:nvPr>
        </p:nvSpPr>
        <p:spPr/>
        <p:txBody>
          <a:bodyPr>
            <a:normAutofit/>
          </a:bodyPr>
          <a:lstStyle/>
          <a:p>
            <a:pPr marL="0" indent="0">
              <a:buNone/>
            </a:pPr>
            <a:r>
              <a:rPr lang="da-DK" dirty="0" smtClean="0"/>
              <a:t>Hver dag i en uge:</a:t>
            </a:r>
          </a:p>
          <a:p>
            <a:r>
              <a:rPr lang="da-DK" dirty="0" smtClean="0"/>
              <a:t>Afsæt 10 minutter hver aften</a:t>
            </a:r>
          </a:p>
          <a:p>
            <a:r>
              <a:rPr lang="da-DK" dirty="0" smtClean="0"/>
              <a:t>Brainstorm i fællesskab på hvad der er gået godt i dag, og hvornår der har været konflikter med barnet eller den unge</a:t>
            </a:r>
          </a:p>
          <a:p>
            <a:r>
              <a:rPr lang="da-DK" dirty="0" smtClean="0"/>
              <a:t>Nedskriv i stikord 1 positiv oplevelse og 1 konfliktfyldt situation fra dagen, der er gået</a:t>
            </a:r>
          </a:p>
          <a:p>
            <a:r>
              <a:rPr lang="da-DK" dirty="0" smtClean="0"/>
              <a:t>Ud for hver situation nedskrives, hvordan situationen påvirkede jer, og hvordan I gav udtryk for det overfor barnet</a:t>
            </a:r>
          </a:p>
          <a:p>
            <a:r>
              <a:rPr lang="da-DK" dirty="0" smtClean="0"/>
              <a:t>Når ugen er gået, har I sandsynligvis et billede af, om der er et mønster i de konflikter (og de positive situationer), I har oplevet i løbet af ugen</a:t>
            </a:r>
            <a:br>
              <a:rPr lang="da-DK" dirty="0" smtClean="0"/>
            </a:br>
            <a:endParaRPr lang="da-DK" dirty="0" smtClean="0"/>
          </a:p>
          <a:p>
            <a:pPr marL="0" indent="0">
              <a:buNone/>
            </a:pPr>
            <a:r>
              <a:rPr lang="da-DK" dirty="0" smtClean="0"/>
              <a:t>Når ugen er gået, afsætter I en time til at identificere eventuelle mønstre og finde konkrete løsninger. Til dette kan I </a:t>
            </a:r>
            <a:r>
              <a:rPr lang="da-DK" dirty="0"/>
              <a:t>med fordel bruge Refleksionshjulet, der </a:t>
            </a:r>
            <a:r>
              <a:rPr lang="da-DK" dirty="0" smtClean="0"/>
              <a:t>præsenteres </a:t>
            </a:r>
            <a:r>
              <a:rPr lang="da-DK" dirty="0"/>
              <a:t>om </a:t>
            </a:r>
            <a:r>
              <a:rPr lang="da-DK" dirty="0" smtClean="0"/>
              <a:t>lidt.</a:t>
            </a:r>
          </a:p>
          <a:p>
            <a:pPr marL="0" indent="0">
              <a:buNone/>
            </a:pPr>
            <a:endParaRPr lang="da-DK" dirty="0"/>
          </a:p>
        </p:txBody>
      </p:sp>
      <p:sp>
        <p:nvSpPr>
          <p:cNvPr id="2" name="Pladsholder til sidefod 1"/>
          <p:cNvSpPr>
            <a:spLocks noGrp="1"/>
          </p:cNvSpPr>
          <p:nvPr>
            <p:ph type="ftr" sz="quarter" idx="11"/>
          </p:nvPr>
        </p:nvSpPr>
        <p:spPr/>
        <p:txBody>
          <a:bodyPr/>
          <a:lstStyle/>
          <a:p>
            <a:pPr>
              <a:defRPr/>
            </a:pPr>
            <a:r>
              <a:rPr lang="en-GB" smtClean="0"/>
              <a:t>Konflikthåndtering og - forebyggelse</a:t>
            </a:r>
            <a:endParaRPr lang="en-GB"/>
          </a:p>
        </p:txBody>
      </p:sp>
      <p:sp>
        <p:nvSpPr>
          <p:cNvPr id="3" name="Pladsholder til diasnummer 2"/>
          <p:cNvSpPr>
            <a:spLocks noGrp="1"/>
          </p:cNvSpPr>
          <p:nvPr>
            <p:ph type="sldNum" sz="quarter" idx="12"/>
          </p:nvPr>
        </p:nvSpPr>
        <p:spPr/>
        <p:txBody>
          <a:bodyPr/>
          <a:lstStyle/>
          <a:p>
            <a:fld id="{4469784F-A8B5-4413-9EB9-11AF8BA9ABBE}" type="slidenum">
              <a:rPr lang="da-DK" smtClean="0"/>
              <a:t>7</a:t>
            </a:fld>
            <a:endParaRPr lang="da-DK"/>
          </a:p>
        </p:txBody>
      </p:sp>
    </p:spTree>
    <p:extLst>
      <p:ext uri="{BB962C8B-B14F-4D97-AF65-F5344CB8AC3E}">
        <p14:creationId xmlns:p14="http://schemas.microsoft.com/office/powerpoint/2010/main" val="1107976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36555" y="550269"/>
            <a:ext cx="8094926" cy="796162"/>
          </a:xfrm>
        </p:spPr>
        <p:txBody>
          <a:bodyPr>
            <a:normAutofit/>
          </a:bodyPr>
          <a:lstStyle/>
          <a:p>
            <a:pPr algn="l"/>
            <a:r>
              <a:rPr lang="da-DK" b="1" dirty="0"/>
              <a:t>Forslag </a:t>
            </a:r>
            <a:r>
              <a:rPr lang="da-DK" b="1" dirty="0" smtClean="0"/>
              <a:t>til hvordan </a:t>
            </a:r>
            <a:r>
              <a:rPr lang="da-DK" b="1" dirty="0"/>
              <a:t>man kan identificere et </a:t>
            </a:r>
            <a:r>
              <a:rPr lang="da-DK" b="1" dirty="0" smtClean="0"/>
              <a:t>mønster</a:t>
            </a:r>
            <a:r>
              <a:rPr lang="da-DK" b="1" dirty="0"/>
              <a:t>: Løbende refleksion over </a:t>
            </a:r>
            <a:r>
              <a:rPr lang="da-DK" b="1" dirty="0" smtClean="0"/>
              <a:t>konflikter - fortsat</a:t>
            </a:r>
            <a:endParaRPr lang="da-DK" b="1" dirty="0"/>
          </a:p>
        </p:txBody>
      </p:sp>
      <p:sp>
        <p:nvSpPr>
          <p:cNvPr id="6" name="Pladsholder til indhold 5"/>
          <p:cNvSpPr>
            <a:spLocks noGrp="1"/>
          </p:cNvSpPr>
          <p:nvPr>
            <p:ph idx="1"/>
          </p:nvPr>
        </p:nvSpPr>
        <p:spPr/>
        <p:txBody>
          <a:bodyPr/>
          <a:lstStyle/>
          <a:p>
            <a:pPr marL="0" indent="0">
              <a:buNone/>
            </a:pPr>
            <a:r>
              <a:rPr lang="da-DK" dirty="0" smtClean="0"/>
              <a:t>Eksempel på brainstorm om, </a:t>
            </a:r>
            <a:r>
              <a:rPr lang="da-DK" dirty="0"/>
              <a:t>hvad der er gået godt i </a:t>
            </a:r>
            <a:r>
              <a:rPr lang="da-DK" dirty="0" smtClean="0"/>
              <a:t>dag, </a:t>
            </a:r>
            <a:r>
              <a:rPr lang="da-DK" dirty="0"/>
              <a:t>og hvornår der har været konflikter med barnet/den </a:t>
            </a:r>
            <a:r>
              <a:rPr lang="da-DK" dirty="0" smtClean="0"/>
              <a:t>unge:</a:t>
            </a:r>
            <a:endParaRPr lang="da-DK" dirty="0"/>
          </a:p>
          <a:p>
            <a:pPr marL="0" indent="0">
              <a:buNone/>
            </a:pPr>
            <a:endParaRPr lang="da-DK" dirty="0"/>
          </a:p>
        </p:txBody>
      </p:sp>
      <p:graphicFrame>
        <p:nvGraphicFramePr>
          <p:cNvPr id="7" name="Tabel 6"/>
          <p:cNvGraphicFramePr>
            <a:graphicFrameLocks noGrp="1"/>
          </p:cNvGraphicFramePr>
          <p:nvPr>
            <p:extLst>
              <p:ext uri="{D42A27DB-BD31-4B8C-83A1-F6EECF244321}">
                <p14:modId xmlns:p14="http://schemas.microsoft.com/office/powerpoint/2010/main" val="1686585482"/>
              </p:ext>
            </p:extLst>
          </p:nvPr>
        </p:nvGraphicFramePr>
        <p:xfrm>
          <a:off x="223281" y="2162554"/>
          <a:ext cx="8750598" cy="3901440"/>
        </p:xfrm>
        <a:graphic>
          <a:graphicData uri="http://schemas.openxmlformats.org/drawingml/2006/table">
            <a:tbl>
              <a:tblPr firstRow="1" bandRow="1">
                <a:tableStyleId>{5C22544A-7EE6-4342-B048-85BDC9FD1C3A}</a:tableStyleId>
              </a:tblPr>
              <a:tblGrid>
                <a:gridCol w="1850068"/>
                <a:gridCol w="3434316"/>
                <a:gridCol w="3466214"/>
              </a:tblGrid>
              <a:tr h="370840">
                <a:tc>
                  <a:txBody>
                    <a:bodyPr/>
                    <a:lstStyle/>
                    <a:p>
                      <a:endParaRPr lang="da-DK" sz="1700" dirty="0"/>
                    </a:p>
                  </a:txBody>
                  <a:tcPr/>
                </a:tc>
                <a:tc>
                  <a:txBody>
                    <a:bodyPr/>
                    <a:lstStyle/>
                    <a:p>
                      <a:r>
                        <a:rPr lang="da-DK" sz="1700" dirty="0" smtClean="0"/>
                        <a:t>Beskrivelse af situationen</a:t>
                      </a:r>
                      <a:endParaRPr lang="da-DK" sz="17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a-DK" sz="1700" smtClean="0"/>
                        <a:t>Hvordan påvirkede situationen dig/jer </a:t>
                      </a:r>
                      <a:r>
                        <a:rPr lang="da-DK" sz="1700" dirty="0" smtClean="0"/>
                        <a:t>og </a:t>
                      </a:r>
                      <a:r>
                        <a:rPr lang="da-DK" sz="1700" smtClean="0"/>
                        <a:t>hvordan kom det til</a:t>
                      </a:r>
                      <a:r>
                        <a:rPr lang="da-DK" sz="1700" baseline="0" smtClean="0"/>
                        <a:t> </a:t>
                      </a:r>
                      <a:r>
                        <a:rPr lang="da-DK" sz="1700" smtClean="0"/>
                        <a:t>udtryk overfor barnet?</a:t>
                      </a:r>
                      <a:endParaRPr lang="da-DK" sz="1700" dirty="0" smtClean="0"/>
                    </a:p>
                    <a:p>
                      <a:endParaRPr lang="da-DK" sz="1700" dirty="0"/>
                    </a:p>
                  </a:txBody>
                  <a:tcPr/>
                </a:tc>
              </a:tr>
              <a:tr h="370840">
                <a:tc>
                  <a:txBody>
                    <a:bodyPr/>
                    <a:lstStyle/>
                    <a:p>
                      <a:r>
                        <a:rPr lang="da-DK" sz="1700" dirty="0" smtClean="0"/>
                        <a:t>Positiv situation</a:t>
                      </a:r>
                      <a:endParaRPr lang="da-DK" sz="17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a-DK" sz="1700" i="1" dirty="0" smtClean="0"/>
                        <a:t>Mikkel tegnede en fin tegning og viste den stolt til mig.</a:t>
                      </a:r>
                    </a:p>
                    <a:p>
                      <a:endParaRPr lang="da-DK" sz="1700" dirty="0"/>
                    </a:p>
                  </a:txBody>
                  <a:tcPr/>
                </a:tc>
                <a:tc>
                  <a:txBody>
                    <a:bodyPr/>
                    <a:lstStyle/>
                    <a:p>
                      <a:r>
                        <a:rPr lang="da-DK" sz="1700" i="1" dirty="0" smtClean="0"/>
                        <a:t>Jeg roste</a:t>
                      </a:r>
                      <a:r>
                        <a:rPr lang="da-DK" sz="1700" i="1" baseline="0" dirty="0" smtClean="0"/>
                        <a:t> ham og spurgte, om vi kunne hænge den op på køleskabet, så alle i familien kunne se, hvor flot den var.</a:t>
                      </a:r>
                      <a:endParaRPr lang="da-DK" sz="1700" i="1" dirty="0"/>
                    </a:p>
                  </a:txBody>
                  <a:tcPr/>
                </a:tc>
              </a:tr>
              <a:tr h="370840">
                <a:tc>
                  <a:txBody>
                    <a:bodyPr/>
                    <a:lstStyle/>
                    <a:p>
                      <a:r>
                        <a:rPr lang="da-DK" sz="1700" dirty="0" smtClean="0"/>
                        <a:t>Konfliktsituation</a:t>
                      </a:r>
                      <a:endParaRPr lang="da-DK" sz="1700" dirty="0"/>
                    </a:p>
                  </a:txBody>
                  <a:tcPr/>
                </a:tc>
                <a:tc>
                  <a:txBody>
                    <a:bodyPr/>
                    <a:lstStyle/>
                    <a:p>
                      <a:r>
                        <a:rPr lang="da-DK" sz="1700" i="1" dirty="0" smtClean="0"/>
                        <a:t>Mikkel ville ikke børste tænder, da han skulle i seng.</a:t>
                      </a:r>
                      <a:r>
                        <a:rPr lang="da-DK" sz="1700" i="1" baseline="0" dirty="0" smtClean="0"/>
                        <a:t> Han</a:t>
                      </a:r>
                      <a:r>
                        <a:rPr lang="da-DK" sz="1700" i="1" dirty="0" smtClean="0"/>
                        <a:t> blev ved med</a:t>
                      </a:r>
                      <a:r>
                        <a:rPr lang="da-DK" sz="1700" i="1" baseline="0" dirty="0" smtClean="0"/>
                        <a:t> at løbe væk og var vred og råbte af mig, når jeg nærmede mig ham for at få ham til at gå med ud på badeværelset.</a:t>
                      </a:r>
                      <a:endParaRPr lang="da-DK" sz="1700" i="1" dirty="0"/>
                    </a:p>
                  </a:txBody>
                  <a:tcPr/>
                </a:tc>
                <a:tc>
                  <a:txBody>
                    <a:bodyPr/>
                    <a:lstStyle/>
                    <a:p>
                      <a:r>
                        <a:rPr lang="da-DK" sz="1700" i="1" dirty="0" smtClean="0"/>
                        <a:t>Jeg blev mere og mere irriteret og hævede stemmen</a:t>
                      </a:r>
                      <a:r>
                        <a:rPr lang="da-DK" sz="1700" i="1" baseline="0" dirty="0" smtClean="0"/>
                        <a:t>. Han var stadig sur på mig, da han blev puttet og jeg synes, det var en ærgerlig afslutning på dagen.</a:t>
                      </a:r>
                      <a:endParaRPr lang="da-DK" sz="1700" i="1" dirty="0"/>
                    </a:p>
                  </a:txBody>
                  <a:tcPr/>
                </a:tc>
              </a:tr>
            </a:tbl>
          </a:graphicData>
        </a:graphic>
      </p:graphicFrame>
      <p:sp>
        <p:nvSpPr>
          <p:cNvPr id="2" name="Pladsholder til sidefod 1"/>
          <p:cNvSpPr>
            <a:spLocks noGrp="1"/>
          </p:cNvSpPr>
          <p:nvPr>
            <p:ph type="ftr" sz="quarter" idx="11"/>
          </p:nvPr>
        </p:nvSpPr>
        <p:spPr/>
        <p:txBody>
          <a:bodyPr/>
          <a:lstStyle/>
          <a:p>
            <a:pPr>
              <a:defRPr/>
            </a:pPr>
            <a:r>
              <a:rPr lang="en-GB" smtClean="0"/>
              <a:t>Konflikthåndtering og - forebyggelse</a:t>
            </a:r>
            <a:endParaRPr lang="en-GB"/>
          </a:p>
        </p:txBody>
      </p:sp>
      <p:sp>
        <p:nvSpPr>
          <p:cNvPr id="3" name="Pladsholder til diasnummer 2"/>
          <p:cNvSpPr>
            <a:spLocks noGrp="1"/>
          </p:cNvSpPr>
          <p:nvPr>
            <p:ph type="sldNum" sz="quarter" idx="12"/>
          </p:nvPr>
        </p:nvSpPr>
        <p:spPr/>
        <p:txBody>
          <a:bodyPr/>
          <a:lstStyle/>
          <a:p>
            <a:fld id="{4469784F-A8B5-4413-9EB9-11AF8BA9ABBE}" type="slidenum">
              <a:rPr lang="da-DK" smtClean="0"/>
              <a:t>8</a:t>
            </a:fld>
            <a:endParaRPr lang="da-DK"/>
          </a:p>
        </p:txBody>
      </p:sp>
    </p:spTree>
    <p:extLst>
      <p:ext uri="{BB962C8B-B14F-4D97-AF65-F5344CB8AC3E}">
        <p14:creationId xmlns:p14="http://schemas.microsoft.com/office/powerpoint/2010/main" val="995892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idx="4294967295"/>
          </p:nvPr>
        </p:nvSpPr>
        <p:spPr>
          <a:xfrm>
            <a:off x="590550" y="2092325"/>
            <a:ext cx="7772400" cy="1470025"/>
          </a:xfrm>
        </p:spPr>
        <p:txBody>
          <a:bodyPr>
            <a:normAutofit/>
          </a:bodyPr>
          <a:lstStyle/>
          <a:p>
            <a:r>
              <a:rPr lang="da-DK" sz="2800" b="1" dirty="0" smtClean="0"/>
              <a:t>Hvordan lærer vi af konflikter?</a:t>
            </a:r>
            <a:r>
              <a:rPr lang="da-DK" sz="2800" b="1" dirty="0"/>
              <a:t> Forebyggelse</a:t>
            </a:r>
            <a:r>
              <a:rPr lang="da-DK" b="1" dirty="0"/>
              <a:t/>
            </a:r>
            <a:br>
              <a:rPr lang="da-DK" b="1" dirty="0"/>
            </a:br>
            <a:endParaRPr lang="da-DK" b="1" dirty="0"/>
          </a:p>
        </p:txBody>
      </p:sp>
      <p:sp>
        <p:nvSpPr>
          <p:cNvPr id="2" name="Pladsholder til sidefod 1"/>
          <p:cNvSpPr>
            <a:spLocks noGrp="1"/>
          </p:cNvSpPr>
          <p:nvPr>
            <p:ph type="ftr" sz="quarter" idx="11"/>
          </p:nvPr>
        </p:nvSpPr>
        <p:spPr/>
        <p:txBody>
          <a:bodyPr/>
          <a:lstStyle/>
          <a:p>
            <a:pPr>
              <a:defRPr/>
            </a:pPr>
            <a:r>
              <a:rPr lang="en-GB" smtClean="0"/>
              <a:t>Konflikthåndtering og - forebyggelse</a:t>
            </a:r>
            <a:endParaRPr lang="en-GB"/>
          </a:p>
        </p:txBody>
      </p:sp>
      <p:sp>
        <p:nvSpPr>
          <p:cNvPr id="3" name="Pladsholder til diasnummer 2"/>
          <p:cNvSpPr>
            <a:spLocks noGrp="1"/>
          </p:cNvSpPr>
          <p:nvPr>
            <p:ph type="sldNum" sz="quarter" idx="12"/>
          </p:nvPr>
        </p:nvSpPr>
        <p:spPr/>
        <p:txBody>
          <a:bodyPr/>
          <a:lstStyle/>
          <a:p>
            <a:fld id="{4469784F-A8B5-4413-9EB9-11AF8BA9ABBE}" type="slidenum">
              <a:rPr lang="da-DK" smtClean="0"/>
              <a:t>9</a:t>
            </a:fld>
            <a:endParaRPr lang="da-DK"/>
          </a:p>
        </p:txBody>
      </p:sp>
    </p:spTree>
    <p:extLst>
      <p:ext uri="{BB962C8B-B14F-4D97-AF65-F5344CB8AC3E}">
        <p14:creationId xmlns:p14="http://schemas.microsoft.com/office/powerpoint/2010/main" val="1003989225"/>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Office">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2509</TotalTime>
  <Words>2258</Words>
  <Application>Microsoft Office PowerPoint</Application>
  <PresentationFormat>Skærmshow (4:3)</PresentationFormat>
  <Paragraphs>320</Paragraphs>
  <Slides>29</Slides>
  <Notes>29</Notes>
  <HiddenSlides>0</HiddenSlides>
  <MMClips>0</MMClips>
  <ScaleCrop>false</ScaleCrop>
  <HeadingPairs>
    <vt:vector size="4" baseType="variant">
      <vt:variant>
        <vt:lpstr>Tema</vt:lpstr>
      </vt:variant>
      <vt:variant>
        <vt:i4>1</vt:i4>
      </vt:variant>
      <vt:variant>
        <vt:lpstr>Diastitler</vt:lpstr>
      </vt:variant>
      <vt:variant>
        <vt:i4>29</vt:i4>
      </vt:variant>
    </vt:vector>
  </HeadingPairs>
  <TitlesOfParts>
    <vt:vector size="30" baseType="lpstr">
      <vt:lpstr>Kontortema</vt:lpstr>
      <vt:lpstr>Voksenansvar for anbragte børn og unge  Konflikthåndtering og - forebyggelse  </vt:lpstr>
      <vt:lpstr>Formål</vt:lpstr>
      <vt:lpstr>Indhold</vt:lpstr>
      <vt:lpstr>Hvordan lærer vi af konflikter? Identificering </vt:lpstr>
      <vt:lpstr>Hvordan lærer vi af konflikter?</vt:lpstr>
      <vt:lpstr>Del 1 –  Identifikation</vt:lpstr>
      <vt:lpstr>Forslag til hvordan man kan identificere et mønster: Løbende refleksion over konflikter</vt:lpstr>
      <vt:lpstr>Forslag til hvordan man kan identificere et mønster: Løbende refleksion over konflikter - fortsat</vt:lpstr>
      <vt:lpstr>Hvordan lærer vi af konflikter? Forebyggelse </vt:lpstr>
      <vt:lpstr>Del 2 – Forebyggelse</vt:lpstr>
      <vt:lpstr>Løbende refleksion over konflikter – forslag Refleksionshjulet</vt:lpstr>
      <vt:lpstr>Hjælpespørgsmål til Refleksionshjulet</vt:lpstr>
      <vt:lpstr>Øvelse: Refleksionshjul i praksis</vt:lpstr>
      <vt:lpstr>Hvordan taler vi om konflikter med barnet eller den unge – både ved indflytning og løbende </vt:lpstr>
      <vt:lpstr>Hvordan taler vi om konflikter med barnet/den unge – Spørgsmål man kan stille: </vt:lpstr>
      <vt:lpstr>Kulturens betydning for tilgangen til barnet</vt:lpstr>
      <vt:lpstr>Personlige holdninger og professionel etik</vt:lpstr>
      <vt:lpstr>Hvordan lærer vi af konflikter? Håndtering </vt:lpstr>
      <vt:lpstr>Del 3 – Håndtering</vt:lpstr>
      <vt:lpstr>Forslag til mulige emner, der kan være en løbende dialog om i familien </vt:lpstr>
      <vt:lpstr>Løbende refleksion over konflikter - forslag Fastholdende- og mulighedsfaktorer</vt:lpstr>
      <vt:lpstr>Løbende refleksion over konflikter - forslag Fastholdende- og mulighedsfaktorer</vt:lpstr>
      <vt:lpstr>Løbende refleksion over konflikter - forslag Fastholdende- og mulighedsfaktorer</vt:lpstr>
      <vt:lpstr>Løbende refleksion over konflikter - forslag Fastholdende- og mulighedsfaktorer</vt:lpstr>
      <vt:lpstr>Øvelse: Fastholdende- og mulighedsfaktorer</vt:lpstr>
      <vt:lpstr>Øvelse: kortlægning af fastholdende faktorer</vt:lpstr>
      <vt:lpstr>Øvelse: kortlægning af mulighedsfaktorer</vt:lpstr>
      <vt:lpstr>  Opsamling</vt:lpstr>
      <vt:lpstr>Litteraturliste</vt:lpstr>
    </vt:vector>
  </TitlesOfParts>
  <Company>Bysted 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Henriette Grube Andersen</dc:creator>
  <cp:lastModifiedBy>Annie Gaardsted Frandsen</cp:lastModifiedBy>
  <cp:revision>355</cp:revision>
  <cp:lastPrinted>2012-01-13T09:45:38Z</cp:lastPrinted>
  <dcterms:created xsi:type="dcterms:W3CDTF">2008-07-07T11:45:09Z</dcterms:created>
  <dcterms:modified xsi:type="dcterms:W3CDTF">2017-02-05T01:05:23Z</dcterms:modified>
</cp:coreProperties>
</file>