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3" d="100"/>
          <a:sy n="133" d="100"/>
        </p:scale>
        <p:origin x="-1192" y="-112"/>
      </p:cViewPr>
      <p:guideLst>
        <p:guide orient="horz" pos="211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E0A12-BBA3-46EF-A709-D9B84E90A08D}" type="datetimeFigureOut">
              <a:rPr lang="da-DK" smtClean="0"/>
              <a:pPr/>
              <a:t>24/11/15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46949-912A-4AA0-9C90-7FC05E40109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8699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46949-912A-4AA0-9C90-7FC05E401095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8B73-0D61-4416-A64D-5302684817B6}" type="datetimeFigureOut">
              <a:rPr lang="da-DK" smtClean="0"/>
              <a:pPr/>
              <a:t>24/11/15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80A-B480-4D36-B610-7ABB8F6F79B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8B73-0D61-4416-A64D-5302684817B6}" type="datetimeFigureOut">
              <a:rPr lang="da-DK" smtClean="0"/>
              <a:pPr/>
              <a:t>24/11/15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80A-B480-4D36-B610-7ABB8F6F79B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8B73-0D61-4416-A64D-5302684817B6}" type="datetimeFigureOut">
              <a:rPr lang="da-DK" smtClean="0"/>
              <a:pPr/>
              <a:t>24/11/15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80A-B480-4D36-B610-7ABB8F6F79B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8B73-0D61-4416-A64D-5302684817B6}" type="datetimeFigureOut">
              <a:rPr lang="da-DK" smtClean="0"/>
              <a:pPr/>
              <a:t>24/11/15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80A-B480-4D36-B610-7ABB8F6F79B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8B73-0D61-4416-A64D-5302684817B6}" type="datetimeFigureOut">
              <a:rPr lang="da-DK" smtClean="0"/>
              <a:pPr/>
              <a:t>24/11/15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80A-B480-4D36-B610-7ABB8F6F79B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8B73-0D61-4416-A64D-5302684817B6}" type="datetimeFigureOut">
              <a:rPr lang="da-DK" smtClean="0"/>
              <a:pPr/>
              <a:t>24/11/15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80A-B480-4D36-B610-7ABB8F6F79B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8B73-0D61-4416-A64D-5302684817B6}" type="datetimeFigureOut">
              <a:rPr lang="da-DK" smtClean="0"/>
              <a:pPr/>
              <a:t>24/11/15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80A-B480-4D36-B610-7ABB8F6F79B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8B73-0D61-4416-A64D-5302684817B6}" type="datetimeFigureOut">
              <a:rPr lang="da-DK" smtClean="0"/>
              <a:pPr/>
              <a:t>24/11/15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80A-B480-4D36-B610-7ABB8F6F79B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8B73-0D61-4416-A64D-5302684817B6}" type="datetimeFigureOut">
              <a:rPr lang="da-DK" smtClean="0"/>
              <a:pPr/>
              <a:t>24/11/15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80A-B480-4D36-B610-7ABB8F6F79B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8B73-0D61-4416-A64D-5302684817B6}" type="datetimeFigureOut">
              <a:rPr lang="da-DK" smtClean="0"/>
              <a:pPr/>
              <a:t>24/11/15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80A-B480-4D36-B610-7ABB8F6F79B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8B73-0D61-4416-A64D-5302684817B6}" type="datetimeFigureOut">
              <a:rPr lang="da-DK" smtClean="0"/>
              <a:pPr/>
              <a:t>24/11/15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80A-B480-4D36-B610-7ABB8F6F79B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F8B73-0D61-4416-A64D-5302684817B6}" type="datetimeFigureOut">
              <a:rPr lang="da-DK" smtClean="0"/>
              <a:pPr/>
              <a:t>24/11/15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5480A-B480-4D36-B610-7ABB8F6F79B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felt 20"/>
          <p:cNvSpPr txBox="1"/>
          <p:nvPr/>
        </p:nvSpPr>
        <p:spPr>
          <a:xfrm rot="18600000">
            <a:off x="-107949" y="2639050"/>
            <a:ext cx="5598237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7200" b="1">
                <a:solidFill>
                  <a:schemeClr val="tx2">
                    <a:lumMod val="40000"/>
                    <a:lumOff val="60000"/>
                  </a:schemeClr>
                </a:solidFill>
              </a:rPr>
              <a:t>VALGKORT</a:t>
            </a:r>
          </a:p>
        </p:txBody>
      </p:sp>
      <p:sp>
        <p:nvSpPr>
          <p:cNvPr id="5" name="Tekstboks 4"/>
          <p:cNvSpPr txBox="1"/>
          <p:nvPr/>
        </p:nvSpPr>
        <p:spPr>
          <a:xfrm>
            <a:off x="971600" y="836712"/>
            <a:ext cx="3600400" cy="8002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b="1" dirty="0" smtClean="0"/>
              <a:t>Valg</a:t>
            </a:r>
          </a:p>
          <a:p>
            <a:r>
              <a:rPr lang="da-DK" sz="1400" b="1" dirty="0" smtClean="0"/>
              <a:t>Dato: </a:t>
            </a:r>
            <a:r>
              <a:rPr lang="da-DK" sz="1400" b="1" i="1" dirty="0" smtClean="0"/>
              <a:t>Indsæt dato</a:t>
            </a:r>
          </a:p>
          <a:p>
            <a:endParaRPr lang="da-DK" sz="1400" i="1" dirty="0" smtClean="0"/>
          </a:p>
          <a:p>
            <a:r>
              <a:rPr lang="da-DK" sz="1000" b="1" i="1" dirty="0" smtClean="0"/>
              <a:t>Kortet skal medbringes ved afstemningen</a:t>
            </a:r>
            <a:endParaRPr lang="da-DK" sz="1000" b="1" dirty="0"/>
          </a:p>
        </p:txBody>
      </p:sp>
      <p:sp>
        <p:nvSpPr>
          <p:cNvPr id="6" name="Rektangel 5"/>
          <p:cNvSpPr/>
          <p:nvPr/>
        </p:nvSpPr>
        <p:spPr>
          <a:xfrm>
            <a:off x="971600" y="1772816"/>
            <a:ext cx="3384376" cy="10801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noFill/>
            </a:endParaRPr>
          </a:p>
        </p:txBody>
      </p:sp>
      <p:sp>
        <p:nvSpPr>
          <p:cNvPr id="7" name="Tekstboks 6"/>
          <p:cNvSpPr txBox="1"/>
          <p:nvPr/>
        </p:nvSpPr>
        <p:spPr>
          <a:xfrm>
            <a:off x="971600" y="1772816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/>
              <a:t>Afstemningssted:</a:t>
            </a:r>
          </a:p>
          <a:p>
            <a:r>
              <a:rPr lang="da-DK" sz="1400" i="1" dirty="0"/>
              <a:t>Indsæt sted</a:t>
            </a:r>
          </a:p>
        </p:txBody>
      </p:sp>
      <p:sp>
        <p:nvSpPr>
          <p:cNvPr id="8" name="Rektangel 7"/>
          <p:cNvSpPr/>
          <p:nvPr/>
        </p:nvSpPr>
        <p:spPr>
          <a:xfrm>
            <a:off x="971600" y="2996952"/>
            <a:ext cx="3384376" cy="71169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kstboks 8"/>
          <p:cNvSpPr txBox="1"/>
          <p:nvPr/>
        </p:nvSpPr>
        <p:spPr>
          <a:xfrm>
            <a:off x="971600" y="2996952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 smtClean="0"/>
              <a:t>Valgbord</a:t>
            </a:r>
            <a:r>
              <a:rPr lang="da-DK" sz="1400" dirty="0" smtClean="0"/>
              <a:t>: </a:t>
            </a:r>
            <a:r>
              <a:rPr lang="da-DK" sz="1400" i="1" dirty="0" smtClean="0"/>
              <a:t>Indsæt nr.</a:t>
            </a:r>
            <a:endParaRPr lang="da-DK" sz="1400" i="1" dirty="0"/>
          </a:p>
        </p:txBody>
      </p:sp>
      <p:sp>
        <p:nvSpPr>
          <p:cNvPr id="10" name="Rektangel 9"/>
          <p:cNvSpPr/>
          <p:nvPr/>
        </p:nvSpPr>
        <p:spPr>
          <a:xfrm>
            <a:off x="971600" y="3861048"/>
            <a:ext cx="3384376" cy="71169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Tekstboks 10"/>
          <p:cNvSpPr txBox="1"/>
          <p:nvPr/>
        </p:nvSpPr>
        <p:spPr>
          <a:xfrm>
            <a:off x="971600" y="3861048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err="1" smtClean="0"/>
              <a:t>Vælgernr</a:t>
            </a:r>
            <a:r>
              <a:rPr lang="da-DK" sz="1000" dirty="0" smtClean="0"/>
              <a:t>: </a:t>
            </a:r>
            <a:r>
              <a:rPr lang="da-DK" sz="1400" i="1" dirty="0"/>
              <a:t>Indsæt nr.</a:t>
            </a:r>
          </a:p>
          <a:p>
            <a:endParaRPr lang="da-DK" sz="1000" dirty="0"/>
          </a:p>
        </p:txBody>
      </p:sp>
      <p:sp>
        <p:nvSpPr>
          <p:cNvPr id="12" name="Rektangel 11"/>
          <p:cNvSpPr/>
          <p:nvPr/>
        </p:nvSpPr>
        <p:spPr>
          <a:xfrm>
            <a:off x="971600" y="4725144"/>
            <a:ext cx="3384376" cy="7837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Tekstboks 12"/>
          <p:cNvSpPr txBox="1"/>
          <p:nvPr/>
        </p:nvSpPr>
        <p:spPr>
          <a:xfrm>
            <a:off x="971600" y="472514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/>
              <a:t>A</a:t>
            </a:r>
            <a:r>
              <a:rPr lang="da-DK" sz="1000" dirty="0" smtClean="0"/>
              <a:t>fstemningstidspunkt: </a:t>
            </a:r>
            <a:r>
              <a:rPr lang="da-DK" sz="1400" i="1" dirty="0"/>
              <a:t>Indsæt tidspunkt</a:t>
            </a:r>
          </a:p>
          <a:p>
            <a:endParaRPr lang="da-DK" sz="1000" dirty="0"/>
          </a:p>
        </p:txBody>
      </p:sp>
      <p:cxnSp>
        <p:nvCxnSpPr>
          <p:cNvPr id="15" name="Lige forbindelse 14"/>
          <p:cNvCxnSpPr/>
          <p:nvPr/>
        </p:nvCxnSpPr>
        <p:spPr>
          <a:xfrm>
            <a:off x="4572000" y="548680"/>
            <a:ext cx="0" cy="54726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/>
        </p:nvCxnSpPr>
        <p:spPr>
          <a:xfrm>
            <a:off x="971600" y="6021288"/>
            <a:ext cx="74168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Lige forbindelse 19"/>
          <p:cNvCxnSpPr/>
          <p:nvPr/>
        </p:nvCxnSpPr>
        <p:spPr>
          <a:xfrm>
            <a:off x="4572000" y="1772816"/>
            <a:ext cx="38884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Lige forbindelse 21"/>
          <p:cNvCxnSpPr/>
          <p:nvPr/>
        </p:nvCxnSpPr>
        <p:spPr>
          <a:xfrm>
            <a:off x="4572000" y="2852936"/>
            <a:ext cx="38884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boks 22"/>
          <p:cNvSpPr txBox="1"/>
          <p:nvPr/>
        </p:nvSpPr>
        <p:spPr>
          <a:xfrm>
            <a:off x="4572000" y="1772816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Afsender:</a:t>
            </a:r>
            <a:endParaRPr lang="da-DK" sz="1400" dirty="0"/>
          </a:p>
        </p:txBody>
      </p:sp>
      <p:sp>
        <p:nvSpPr>
          <p:cNvPr id="24" name="Tekstboks 23"/>
          <p:cNvSpPr txBox="1"/>
          <p:nvPr/>
        </p:nvSpPr>
        <p:spPr>
          <a:xfrm>
            <a:off x="4572000" y="2924944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Modtager:</a:t>
            </a:r>
            <a:endParaRPr lang="da-DK" sz="1400" dirty="0"/>
          </a:p>
        </p:txBody>
      </p:sp>
      <p:sp>
        <p:nvSpPr>
          <p:cNvPr id="35" name="Tekstboks 34"/>
          <p:cNvSpPr txBox="1"/>
          <p:nvPr/>
        </p:nvSpPr>
        <p:spPr>
          <a:xfrm>
            <a:off x="4644008" y="2185700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i="1" dirty="0" smtClean="0"/>
              <a:t>Indsæt kommune eller navn på værksted eller lignende</a:t>
            </a:r>
            <a:endParaRPr lang="da-DK" sz="1400" i="1" dirty="0"/>
          </a:p>
        </p:txBody>
      </p:sp>
      <p:sp>
        <p:nvSpPr>
          <p:cNvPr id="36" name="Tekstboks 35"/>
          <p:cNvSpPr txBox="1"/>
          <p:nvPr/>
        </p:nvSpPr>
        <p:spPr>
          <a:xfrm>
            <a:off x="4716016" y="3789040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i="1" dirty="0" smtClean="0"/>
              <a:t>Indsæt navn på deltager</a:t>
            </a:r>
            <a:endParaRPr lang="da-DK" sz="1400" i="1" dirty="0"/>
          </a:p>
        </p:txBody>
      </p:sp>
      <p:cxnSp>
        <p:nvCxnSpPr>
          <p:cNvPr id="26" name="Lige forbindelse 25"/>
          <p:cNvCxnSpPr/>
          <p:nvPr/>
        </p:nvCxnSpPr>
        <p:spPr>
          <a:xfrm>
            <a:off x="971600" y="548680"/>
            <a:ext cx="74888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Billede 13" descr="PostDanmark-mærke" title="PP-mærk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92696"/>
            <a:ext cx="1384300" cy="685800"/>
          </a:xfrm>
          <a:prstGeom prst="rect">
            <a:avLst/>
          </a:prstGeom>
        </p:spPr>
      </p:pic>
      <p:sp>
        <p:nvSpPr>
          <p:cNvPr id="33" name="Tekstboks 35"/>
          <p:cNvSpPr txBox="1"/>
          <p:nvPr/>
        </p:nvSpPr>
        <p:spPr>
          <a:xfrm>
            <a:off x="6156176" y="2852936"/>
            <a:ext cx="2664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u="sng" dirty="0" smtClean="0"/>
              <a:t>Returneres ved varig adresseændring</a:t>
            </a:r>
            <a:endParaRPr lang="da-DK" sz="1000" u="sng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421412A5841C84E82BFF22E98492C64" ma:contentTypeVersion="10" ma:contentTypeDescription="Opret et nyt dokument." ma:contentTypeScope="" ma:versionID="43335d97466c26abc735c1a29bb81be8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2d5d9af4c9cda630bf352ecef82d76dc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PF_MD_Status" minOccurs="0"/>
                <xsd:element ref="ns2:PF_MD_ProjectType" minOccurs="0"/>
                <xsd:element ref="ns2:PF_MD_Strategy" minOccurs="0"/>
                <xsd:element ref="ns2:PF_MD_BenefitFactor" minOccurs="0"/>
                <xsd:element ref="ns2:PF_MD_RiskFactor" minOccurs="0"/>
                <xsd:element ref="ns2:PF_MD_Title" minOccurs="0"/>
                <xsd:element ref="ns2:PF_MD_ProjectManager" minOccurs="0"/>
                <xsd:element ref="ns2:PF_MD_ProjectExecutive" minOccurs="0"/>
                <xsd:element ref="ns1:PF_MD_ProjectStartDate" minOccurs="0"/>
                <xsd:element ref="ns1:PF_MD_ProjectEnd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F_MD_ProjectStartDate" ma:index="16" nillable="true" ma:displayName="Projektets startdato" ma:format="DateOnly" ma:internalName="PF_MD_ProjectStartDate">
      <xsd:simpleType>
        <xsd:restriction base="dms:DateTime"/>
      </xsd:simpleType>
    </xsd:element>
    <xsd:element name="PF_MD_ProjectEndDate" ma:index="17" nillable="true" ma:displayName="Projektets slutdato" ma:format="DateOnly" ma:internalName="PF_MD_ProjectEnd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PF_MD_Status" ma:index="8" nillable="true" ma:displayName="Projektstatus" ma:internalName="PF_MD_Status">
      <xsd:simpleType>
        <xsd:restriction base="dms:Text"/>
      </xsd:simpleType>
    </xsd:element>
    <xsd:element name="PF_MD_ProjectType" ma:index="9" nillable="true" ma:displayName="Projekttype" ma:internalName="PF_MD_ProjectType">
      <xsd:simpleType>
        <xsd:restriction base="dms:Text"/>
      </xsd:simpleType>
    </xsd:element>
    <xsd:element name="PF_MD_Strategy" ma:index="10" nillable="true" ma:displayName="Projektstrategi" ma:internalName="PF_MD_Strategy">
      <xsd:simpleType>
        <xsd:restriction base="dms:Text"/>
      </xsd:simpleType>
    </xsd:element>
    <xsd:element name="PF_MD_BenefitFactor" ma:index="11" nillable="true" ma:displayName="Projektudbytte" ma:internalName="PF_MD_BenefitFactor">
      <xsd:simpleType>
        <xsd:restriction base="dms:Text"/>
      </xsd:simpleType>
    </xsd:element>
    <xsd:element name="PF_MD_RiskFactor" ma:index="12" nillable="true" ma:displayName="Projektrisiko" ma:internalName="PF_MD_RiskFactor">
      <xsd:simpleType>
        <xsd:restriction base="dms:Text"/>
      </xsd:simpleType>
    </xsd:element>
    <xsd:element name="PF_MD_Title" ma:index="13" nillable="true" ma:displayName="Projekttitel" ma:internalName="PF_MD_Title">
      <xsd:simpleType>
        <xsd:restriction base="dms:Text"/>
      </xsd:simpleType>
    </xsd:element>
    <xsd:element name="PF_MD_ProjectManager" ma:index="14" nillable="true" ma:displayName="Projektleder" ma:internalName="PF_MD_ProjectManager">
      <xsd:simpleType>
        <xsd:restriction base="dms:Text"/>
      </xsd:simpleType>
    </xsd:element>
    <xsd:element name="PF_MD_ProjectExecutive" ma:index="15" nillable="true" ma:displayName="Projektstyregruppeformand" ma:internalName="PF_MD_ProjectExecutiv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F_MD_RiskFactor xmlns="http://schemas.microsoft.com/sharepoint/v3/fields" xsi:nil="true"/>
    <PF_MD_BenefitFactor xmlns="http://schemas.microsoft.com/sharepoint/v3/fields" xsi:nil="true"/>
    <PF_MD_ProjectEndDate xmlns="http://schemas.microsoft.com/sharepoint/v3" xsi:nil="true"/>
    <PF_MD_Strategy xmlns="http://schemas.microsoft.com/sharepoint/v3/fields" xsi:nil="true"/>
    <PF_MD_ProjectStartDate xmlns="http://schemas.microsoft.com/sharepoint/v3" xsi:nil="true"/>
    <PF_MD_Title xmlns="http://schemas.microsoft.com/sharepoint/v3/fields" xsi:nil="true"/>
    <PF_MD_Status xmlns="http://schemas.microsoft.com/sharepoint/v3/fields" xsi:nil="true"/>
    <PF_MD_ProjectExecutive xmlns="http://schemas.microsoft.com/sharepoint/v3/fields" xsi:nil="true"/>
    <PF_MD_ProjectManager xmlns="http://schemas.microsoft.com/sharepoint/v3/fields" xsi:nil="true"/>
    <PF_MD_ProjectType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2EB17779-270D-4C8F-8107-28EB0A9C00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F09762-7208-4FA8-8AD9-F0E9A5154C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0FA2F2-CCFB-47DE-88CF-14045BE02E68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50</Words>
  <Application>Microsoft Macintosh PowerPoint</Application>
  <PresentationFormat>Skærmshow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PowerPoint-præsentation</vt:lpstr>
    </vt:vector>
  </TitlesOfParts>
  <Company>Socialstyrelsen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stine kjær</dc:creator>
  <cp:lastModifiedBy>Harriet Jensen</cp:lastModifiedBy>
  <cp:revision>8</cp:revision>
  <dcterms:created xsi:type="dcterms:W3CDTF">2014-09-25T08:25:16Z</dcterms:created>
  <dcterms:modified xsi:type="dcterms:W3CDTF">2015-11-24T15:03:01Z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0x010100C421412A5841C84E82BFF22E98492C64</vt:lpwstr>
  </property>
</Properties>
</file>