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5" r:id="rId5"/>
    <p:sldId id="276" r:id="rId6"/>
    <p:sldId id="260" r:id="rId7"/>
    <p:sldId id="277" r:id="rId8"/>
    <p:sldId id="278" r:id="rId9"/>
    <p:sldId id="279" r:id="rId10"/>
    <p:sldId id="269" r:id="rId11"/>
    <p:sldId id="280" r:id="rId12"/>
    <p:sldId id="281" r:id="rId13"/>
    <p:sldId id="282" r:id="rId14"/>
    <p:sldId id="271" r:id="rId15"/>
    <p:sldId id="283" r:id="rId16"/>
    <p:sldId id="273" r:id="rId17"/>
    <p:sldId id="274" r:id="rId18"/>
    <p:sldId id="285" r:id="rId19"/>
  </p:sldIdLst>
  <p:sldSz cx="9144000" cy="6858000" type="screen4x3"/>
  <p:notesSz cx="6808788" cy="9940925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17C"/>
    <a:srgbClr val="A70061"/>
    <a:srgbClr val="005F91"/>
    <a:srgbClr val="696BA1"/>
    <a:srgbClr val="EEA420"/>
    <a:srgbClr val="74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sfarv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438" y="90"/>
      </p:cViewPr>
      <p:guideLst>
        <p:guide orient="horz" pos="912"/>
        <p:guide pos="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A35AC8D-28EA-024C-89C5-311FC6F5C4DC}" type="datetimeFigureOut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8B4CE77-8D6C-0743-9B65-10616EA633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30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0BBE428-2BBF-5F4A-A576-83ABBA99B817}" type="datetimeFigureOut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A890A91-2A1B-2545-819A-550BECD09A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673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1741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BFF3-405A-7040-80D1-17935A404519}" type="slidenum">
              <a:rPr lang="da-DK" sz="1200">
                <a:latin typeface="Calibri" charset="0"/>
              </a:rPr>
              <a:pPr eaLnBrk="1" hangingPunct="1"/>
              <a:t>2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5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1945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A18A-F9A4-E14E-8709-F36FD87C56D4}" type="slidenum">
              <a:rPr lang="da-DK" sz="1200">
                <a:latin typeface="Calibri" charset="0"/>
              </a:rPr>
              <a:pPr eaLnBrk="1" hangingPunct="1"/>
              <a:t>3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2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2867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C388E8-8FAA-844F-A64D-7194DF198EB0}" type="slidenum">
              <a:rPr lang="da-DK" sz="1200">
                <a:latin typeface="Calibri" charset="0"/>
              </a:rPr>
              <a:pPr eaLnBrk="1" hangingPunct="1"/>
              <a:t>11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072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502B3C-D437-174C-A828-B2105B8BF163}" type="slidenum">
              <a:rPr lang="da-DK" sz="1200">
                <a:latin typeface="Calibri" charset="0"/>
              </a:rPr>
              <a:pPr eaLnBrk="1" hangingPunct="1"/>
              <a:t>12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4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277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83DE0F-70BD-8D4F-B170-13DE1432013E}" type="slidenum">
              <a:rPr lang="da-DK" sz="1200">
                <a:latin typeface="Calibri" charset="0"/>
              </a:rPr>
              <a:pPr eaLnBrk="1" hangingPunct="1"/>
              <a:t>13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481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852907-573F-B148-8284-D462B6AABE9A}" type="slidenum">
              <a:rPr lang="da-DK" sz="1200">
                <a:latin typeface="Calibri" charset="0"/>
              </a:rPr>
              <a:pPr eaLnBrk="1" hangingPunct="1"/>
              <a:t>14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1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686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EFD4CC-4BB7-6B40-BA32-257C548BE6D6}" type="slidenum">
              <a:rPr lang="da-DK" sz="1200">
                <a:latin typeface="Calibri" charset="0"/>
              </a:rPr>
              <a:pPr eaLnBrk="1" hangingPunct="1"/>
              <a:t>15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5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891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59AB1D-55AE-864F-AAEE-CF5D363784DA}" type="slidenum">
              <a:rPr lang="da-DK" sz="1200">
                <a:latin typeface="Calibri" charset="0"/>
              </a:rPr>
              <a:pPr eaLnBrk="1" hangingPunct="1"/>
              <a:t>16</a:t>
            </a:fld>
            <a:endParaRPr lang="da-DK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3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B1A7-E180-674A-AD7B-E74639E85EC7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7EB4-2005-984D-B41F-45F8ED89BCD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57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8B6F-3C2F-AB4C-87BA-2337C45722F3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0A0E-7A1C-7143-A012-491365C25C6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49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D1B5-73FD-C441-9227-D807667CAFA5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7EAE-9D7B-BF41-9886-BCA47905B9D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7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7051-2BAC-5247-884E-4236DF61AA27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517F-9873-004B-ACD7-2E53FA5D2F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8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BCC1-8CE5-6C4B-B3D7-D764AB64D56A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343F-6DFA-CB40-9ECC-96098130909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36F9-5215-1446-907D-91E593776D79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67B-60DB-A04C-801B-48270FDABD3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5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B730-3D11-0F48-8623-0719E4E1FAAB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15F9-5870-6148-A502-B24D4F12355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9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291E-F68B-8F4C-9B0D-682BD89664AC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8964-43CD-7E41-B739-60C2AF7292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5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DD2B-72F2-BC4C-AC1E-0B9244E6BE38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A931-47FD-1E4E-AB42-98D173898A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66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FF53-746E-504E-9E45-24798A2636CF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0D6B-59F4-FE40-A540-63ECC9944CF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60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F065-C105-2448-A02C-B2657745617E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D53B-ACE7-2441-9600-92322F924F0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5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225266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lede 7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5638" y="6108700"/>
            <a:ext cx="646124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87CBF36C-DFD4-264F-AB80-AC4198459181}" type="datetime1">
              <a:rPr lang="da-DK"/>
              <a:pPr>
                <a:defRPr/>
              </a:pPr>
              <a:t>27-11-2015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23250" y="6196013"/>
            <a:ext cx="858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B2E0398C-D04B-E948-BD62-4AB6ABFE530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Marker Fel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Marker Felt"/>
          <a:cs typeface="Marker Fe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Marker Felt"/>
          <a:cs typeface="Marker Fe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Marker Felt"/>
          <a:cs typeface="Marker Fe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Marker Felt"/>
          <a:cs typeface="Marker Fe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lede 2" descr="Demokarti og indflydelse" title="Medborgerskab - Tem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04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718050" y="2538413"/>
            <a:ext cx="3030538" cy="1470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a-DK" sz="4000" dirty="0" smtClean="0">
                <a:solidFill>
                  <a:schemeClr val="bg1"/>
                </a:solidFill>
                <a:latin typeface="Lato"/>
                <a:cs typeface="Lato"/>
              </a:rPr>
              <a:t>Demokrati</a:t>
            </a:r>
          </a:p>
          <a:p>
            <a:pPr>
              <a:lnSpc>
                <a:spcPct val="90000"/>
              </a:lnSpc>
              <a:defRPr/>
            </a:pPr>
            <a:r>
              <a:rPr lang="da-DK" sz="4000" dirty="0" smtClean="0">
                <a:solidFill>
                  <a:schemeClr val="bg1"/>
                </a:solidFill>
                <a:latin typeface="Lato"/>
                <a:cs typeface="Lato"/>
              </a:rPr>
              <a:t>og</a:t>
            </a:r>
          </a:p>
          <a:p>
            <a:pPr>
              <a:lnSpc>
                <a:spcPct val="90000"/>
              </a:lnSpc>
              <a:defRPr/>
            </a:pPr>
            <a:r>
              <a:rPr lang="da-DK" sz="4000" dirty="0" smtClean="0">
                <a:solidFill>
                  <a:schemeClr val="bg1"/>
                </a:solidFill>
                <a:latin typeface="Lato"/>
                <a:cs typeface="Lato"/>
              </a:rPr>
              <a:t>indflydelse</a:t>
            </a:r>
          </a:p>
        </p:txBody>
      </p:sp>
      <p:sp>
        <p:nvSpPr>
          <p:cNvPr id="15363" name="Tekstfelt 5"/>
          <p:cNvSpPr txBox="1">
            <a:spLocks noChangeArrowheads="1"/>
          </p:cNvSpPr>
          <p:nvPr/>
        </p:nvSpPr>
        <p:spPr bwMode="auto">
          <a:xfrm>
            <a:off x="203200" y="2978150"/>
            <a:ext cx="425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>
                <a:latin typeface="Georgia" charset="0"/>
                <a:cs typeface="Georgia" charset="0"/>
              </a:rPr>
              <a:t>Medborgerskab – Tema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E97C6D-25C5-074B-B183-AF3B3C37DD48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10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6626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3</a:t>
            </a:r>
          </a:p>
        </p:txBody>
      </p:sp>
      <p:sp>
        <p:nvSpPr>
          <p:cNvPr id="26627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3956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Folkestyre/demokrati</a:t>
            </a:r>
          </a:p>
        </p:txBody>
      </p:sp>
      <p:pic>
        <p:nvPicPr>
          <p:cNvPr id="26628" name="Billede 3" descr="Råd - en kvinde taler i forsamling" title="Folkestyre og demokra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813" y="2160588"/>
            <a:ext cx="60388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E02DFD-638F-DF40-B1CB-DFE777417CC7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11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7650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4</a:t>
            </a:r>
          </a:p>
        </p:txBody>
      </p:sp>
      <p:pic>
        <p:nvPicPr>
          <p:cNvPr id="27651" name="Billede 7" descr="Ytringsfrihed - menneskemængde deltager i demonstration" title="Ytringsfrih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519363"/>
            <a:ext cx="408463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5776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>
                <a:latin typeface="Georgia" charset="0"/>
              </a:rPr>
              <a:t>Ytringsfrihed /</a:t>
            </a:r>
          </a:p>
          <a:p>
            <a:pPr eaLnBrk="1" hangingPunct="1"/>
            <a:r>
              <a:rPr lang="da-DK" sz="3200">
                <a:latin typeface="Georgia" charset="0"/>
              </a:rPr>
              <a:t>Du har ret til at sige din mening</a:t>
            </a:r>
          </a:p>
        </p:txBody>
      </p:sp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9" name="Ellipse 8" descr="Indflydelse - Andre bestemmer, men jeg har indflydelse&#10;" title="rødt lys"/>
          <p:cNvSpPr/>
          <p:nvPr/>
        </p:nvSpPr>
        <p:spPr>
          <a:xfrm>
            <a:off x="8648467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3164A1-671B-B44A-A49A-140AEC431E8B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12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9698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4</a:t>
            </a:r>
          </a:p>
        </p:txBody>
      </p:sp>
      <p:pic>
        <p:nvPicPr>
          <p:cNvPr id="29699" name="Picture 2" descr="mand forklare dig overfor mand og kvinde" title="Ytringsfrih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519363"/>
            <a:ext cx="55451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5776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>
                <a:latin typeface="Georgia" charset="0"/>
              </a:rPr>
              <a:t>Ytringsfrihed /</a:t>
            </a:r>
          </a:p>
          <a:p>
            <a:pPr eaLnBrk="1" hangingPunct="1"/>
            <a:r>
              <a:rPr lang="da-DK" sz="3200">
                <a:latin typeface="Georgia" charset="0"/>
              </a:rPr>
              <a:t>Du har ret til at sige din mening</a:t>
            </a:r>
          </a:p>
        </p:txBody>
      </p:sp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0" name="Ellipse 9" descr="Indflydelse - Andre bestemmer, men jeg har indflydelse&#10;" title="rødt lys"/>
          <p:cNvSpPr/>
          <p:nvPr/>
        </p:nvSpPr>
        <p:spPr>
          <a:xfrm>
            <a:off x="8648467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CA2DCD-AF19-404A-9FE4-881A52BF62EB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13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1746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4</a:t>
            </a:r>
          </a:p>
        </p:txBody>
      </p:sp>
      <p:sp>
        <p:nvSpPr>
          <p:cNvPr id="31747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5776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>
                <a:latin typeface="Georgia" charset="0"/>
              </a:rPr>
              <a:t>Ytringsfrihed /</a:t>
            </a:r>
          </a:p>
          <a:p>
            <a:pPr eaLnBrk="1" hangingPunct="1"/>
            <a:r>
              <a:rPr lang="da-DK" sz="3200">
                <a:latin typeface="Georgia" charset="0"/>
              </a:rPr>
              <a:t>Du har ret til at sige din mening</a:t>
            </a:r>
          </a:p>
        </p:txBody>
      </p:sp>
      <p:pic>
        <p:nvPicPr>
          <p:cNvPr id="31748" name="Billede 7" descr="Kvinde læser netavis og deltager i avisdebat" title="Ytringsfrih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777" y="2519363"/>
            <a:ext cx="3830637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0" name="Ellipse 9" descr="Indflydelse - Andre bestemmer, men jeg har indflydelse&#10;" title="rødt lys"/>
          <p:cNvSpPr/>
          <p:nvPr/>
        </p:nvSpPr>
        <p:spPr>
          <a:xfrm>
            <a:off x="8648467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40EA55-2910-B646-A232-01F93162FBA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14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379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4</a:t>
            </a:r>
          </a:p>
        </p:txBody>
      </p:sp>
      <p:pic>
        <p:nvPicPr>
          <p:cNvPr id="33795" name="Billede 5" descr="Valgkort til Folketingsvalget" title="Val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4" y="2160588"/>
            <a:ext cx="5200091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kstfelt 4"/>
          <p:cNvSpPr txBox="1">
            <a:spLocks noChangeArrowheads="1"/>
          </p:cNvSpPr>
          <p:nvPr/>
        </p:nvSpPr>
        <p:spPr bwMode="auto">
          <a:xfrm>
            <a:off x="2519363" y="0"/>
            <a:ext cx="114646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Valgkort</a:t>
            </a:r>
          </a:p>
          <a:p>
            <a:pPr eaLnBrk="1" hangingPunct="1"/>
            <a:endParaRPr lang="da-DK" sz="2000" dirty="0">
              <a:latin typeface="Lato"/>
              <a:cs typeface="Lato"/>
            </a:endParaRPr>
          </a:p>
        </p:txBody>
      </p:sp>
      <p:sp>
        <p:nvSpPr>
          <p:cNvPr id="33798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1570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Valgkort</a:t>
            </a:r>
          </a:p>
        </p:txBody>
      </p:sp>
      <p:sp>
        <p:nvSpPr>
          <p:cNvPr id="8" name="Ellipse 7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AEA63E-5C81-0945-8DC3-F4FFC4C0FFB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15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584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4</a:t>
            </a:r>
          </a:p>
        </p:txBody>
      </p:sp>
      <p:pic>
        <p:nvPicPr>
          <p:cNvPr id="35843" name="Billede 3" descr="stemmeseddel" title="stemmesedd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9863" y="2161400"/>
            <a:ext cx="2573337" cy="385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kstfelt 4"/>
          <p:cNvSpPr txBox="1">
            <a:spLocks noChangeArrowheads="1"/>
          </p:cNvSpPr>
          <p:nvPr/>
        </p:nvSpPr>
        <p:spPr bwMode="auto">
          <a:xfrm>
            <a:off x="2519363" y="0"/>
            <a:ext cx="1838965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Stemmeseddel</a:t>
            </a:r>
            <a:endParaRPr lang="da-DK" sz="2000" dirty="0">
              <a:solidFill>
                <a:srgbClr val="BB417C"/>
              </a:solidFill>
              <a:latin typeface="Lato"/>
              <a:cs typeface="Lato"/>
            </a:endParaRPr>
          </a:p>
        </p:txBody>
      </p:sp>
      <p:sp>
        <p:nvSpPr>
          <p:cNvPr id="35845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26543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Stemmeseddel</a:t>
            </a: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05DC37-8CCA-8D45-AA97-977B9B6A4BE4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16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7890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4</a:t>
            </a:r>
          </a:p>
        </p:txBody>
      </p:sp>
      <p:sp>
        <p:nvSpPr>
          <p:cNvPr id="37891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2432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 dirty="0">
                <a:latin typeface="Georgia" charset="0"/>
              </a:rPr>
              <a:t>Valghandling</a:t>
            </a:r>
          </a:p>
        </p:txBody>
      </p:sp>
      <p:pic>
        <p:nvPicPr>
          <p:cNvPr id="37892" name="Picture 2" descr="En valgurne af gul plastik" title="stemmesed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63" y="2160588"/>
            <a:ext cx="18034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Borgere står i stemmeboksene og afgiver sin stemme og stemmeurne" title="Val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8130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kstfelt 4"/>
          <p:cNvSpPr txBox="1">
            <a:spLocks noChangeArrowheads="1"/>
          </p:cNvSpPr>
          <p:nvPr/>
        </p:nvSpPr>
        <p:spPr bwMode="auto">
          <a:xfrm>
            <a:off x="2519363" y="0"/>
            <a:ext cx="164660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BB417C"/>
                </a:solidFill>
                <a:latin typeface="Lato"/>
                <a:cs typeface="Lato"/>
              </a:rPr>
              <a:t>Valghandling</a:t>
            </a:r>
            <a:endParaRPr lang="da-DK" sz="2000" b="1" dirty="0">
              <a:solidFill>
                <a:srgbClr val="BB417C"/>
              </a:solidFill>
              <a:latin typeface="Lato"/>
              <a:cs typeface="Lato"/>
            </a:endParaRPr>
          </a:p>
          <a:p>
            <a:pPr eaLnBrk="1" hangingPunct="1"/>
            <a:endParaRPr lang="da-DK" sz="2000" dirty="0">
              <a:latin typeface="Lato"/>
              <a:cs typeface="Lato"/>
            </a:endParaRPr>
          </a:p>
        </p:txBody>
      </p:sp>
      <p:sp>
        <p:nvSpPr>
          <p:cNvPr id="11" name="Ellipse 10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5C55EB-BD02-EE42-9F6F-63CD58DAB151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6386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1</a:t>
            </a:r>
          </a:p>
        </p:txBody>
      </p:sp>
      <p:sp>
        <p:nvSpPr>
          <p:cNvPr id="16387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6388" name="Tekstfelt 7"/>
          <p:cNvSpPr txBox="1">
            <a:spLocks noChangeArrowheads="1"/>
          </p:cNvSpPr>
          <p:nvPr/>
        </p:nvSpPr>
        <p:spPr bwMode="auto">
          <a:xfrm>
            <a:off x="1439863" y="1260475"/>
            <a:ext cx="47323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a-DK" sz="3200" dirty="0">
                <a:latin typeface="Georgia" charset="0"/>
              </a:rPr>
              <a:t>Indflydelse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</a:pPr>
            <a:endParaRPr lang="da-DK" sz="3200" dirty="0">
              <a:latin typeface="Georgia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a-DK" dirty="0">
                <a:latin typeface="Georgia" charset="0"/>
              </a:rPr>
              <a:t>Andre bestemmer, </a:t>
            </a:r>
            <a:br>
              <a:rPr lang="da-DK" dirty="0">
                <a:latin typeface="Georgia" charset="0"/>
              </a:rPr>
            </a:br>
            <a:r>
              <a:rPr lang="da-DK" dirty="0">
                <a:latin typeface="Georgia" charset="0"/>
              </a:rPr>
              <a:t>men jeg har indflydelse</a:t>
            </a:r>
          </a:p>
        </p:txBody>
      </p:sp>
      <p:pic>
        <p:nvPicPr>
          <p:cNvPr id="16390" name="Picture 2" descr="taler i forsamling" title="Indflydel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2879725"/>
            <a:ext cx="5511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 descr="Indflydelse - Andre bestemmer, men jeg har indflydelse&#10;" title="rødt lys"/>
          <p:cNvSpPr/>
          <p:nvPr/>
        </p:nvSpPr>
        <p:spPr>
          <a:xfrm>
            <a:off x="8648467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AD6F18-8B0C-5A4C-A86A-6F93562A2E90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843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1</a:t>
            </a:r>
          </a:p>
        </p:txBody>
      </p:sp>
      <p:pic>
        <p:nvPicPr>
          <p:cNvPr id="18438" name="Picture 3" descr="mand og kvinde taler sammen" title="Indflyde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879725"/>
            <a:ext cx="288131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kstfelt 7"/>
          <p:cNvSpPr txBox="1">
            <a:spLocks noChangeArrowheads="1"/>
          </p:cNvSpPr>
          <p:nvPr/>
        </p:nvSpPr>
        <p:spPr bwMode="auto">
          <a:xfrm>
            <a:off x="1439863" y="1260475"/>
            <a:ext cx="47323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a-DK" sz="3200">
                <a:latin typeface="Georgia" charset="0"/>
              </a:rPr>
              <a:t>Indflydelse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</a:pPr>
            <a:endParaRPr lang="da-DK" sz="3200">
              <a:latin typeface="Georgia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a-DK">
                <a:latin typeface="Georgia" charset="0"/>
              </a:rPr>
              <a:t>Andre bestemmer, </a:t>
            </a:r>
            <a:br>
              <a:rPr lang="da-DK">
                <a:latin typeface="Georgia" charset="0"/>
              </a:rPr>
            </a:br>
            <a:r>
              <a:rPr lang="da-DK">
                <a:latin typeface="Georgia" charset="0"/>
              </a:rPr>
              <a:t>men jeg har indflydelse</a:t>
            </a:r>
          </a:p>
        </p:txBody>
      </p:sp>
      <p:sp>
        <p:nvSpPr>
          <p:cNvPr id="9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0" name="Ellipse 9" descr="Indflydelse - Andre bestemmer, men jeg har indflydelse&#10;" title="rødt lys"/>
          <p:cNvSpPr/>
          <p:nvPr/>
        </p:nvSpPr>
        <p:spPr>
          <a:xfrm>
            <a:off x="8648467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959130-33DF-DC46-84E3-CF53975EBC24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4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048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dirty="0">
                <a:solidFill>
                  <a:schemeClr val="bg1"/>
                </a:solidFill>
                <a:latin typeface="Georgia" charset="0"/>
              </a:rPr>
              <a:t>Tema 4 </a:t>
            </a:r>
            <a:r>
              <a:rPr lang="da-DK" sz="1800" dirty="0" smtClean="0">
                <a:solidFill>
                  <a:schemeClr val="bg1"/>
                </a:solidFill>
                <a:latin typeface="Georgia" charset="0"/>
              </a:rPr>
              <a:t>– </a:t>
            </a:r>
            <a:r>
              <a:rPr lang="da-DK" sz="1800" dirty="0">
                <a:solidFill>
                  <a:schemeClr val="bg1"/>
                </a:solidFill>
                <a:latin typeface="Georgia" charset="0"/>
              </a:rPr>
              <a:t>Dag 2</a:t>
            </a:r>
          </a:p>
        </p:txBody>
      </p:sp>
      <p:pic>
        <p:nvPicPr>
          <p:cNvPr id="20485" name="Billede 6" descr="Forhenværende statsminister Helle Thorning Schmidt" title="Politik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31353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Statsminister Lars Løkke Rasmussen" title="Politik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525" y="2160588"/>
            <a:ext cx="31321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kstfelt 3"/>
          <p:cNvSpPr txBox="1">
            <a:spLocks noChangeArrowheads="1"/>
          </p:cNvSpPr>
          <p:nvPr/>
        </p:nvSpPr>
        <p:spPr bwMode="auto">
          <a:xfrm>
            <a:off x="1439863" y="1260475"/>
            <a:ext cx="15573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 dirty="0">
                <a:latin typeface="Georgia" charset="0"/>
              </a:rPr>
              <a:t>Politiker</a:t>
            </a:r>
          </a:p>
        </p:txBody>
      </p:sp>
      <p:sp>
        <p:nvSpPr>
          <p:cNvPr id="9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1" name="Ellipse 10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3D2A3D-5F9B-A446-931C-5445BDA259D2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5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1506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dirty="0">
                <a:solidFill>
                  <a:schemeClr val="bg1"/>
                </a:solidFill>
                <a:latin typeface="Georgia" charset="0"/>
              </a:rPr>
              <a:t>Tema 4 </a:t>
            </a:r>
            <a:r>
              <a:rPr lang="da-DK" sz="1800" dirty="0" smtClean="0">
                <a:solidFill>
                  <a:schemeClr val="bg1"/>
                </a:solidFill>
                <a:latin typeface="Georgia" charset="0"/>
              </a:rPr>
              <a:t>– </a:t>
            </a:r>
            <a:r>
              <a:rPr lang="da-DK" sz="1800" dirty="0">
                <a:solidFill>
                  <a:schemeClr val="bg1"/>
                </a:solidFill>
                <a:latin typeface="Georgia" charset="0"/>
              </a:rPr>
              <a:t>Dag 2</a:t>
            </a:r>
          </a:p>
        </p:txBody>
      </p:sp>
      <p:pic>
        <p:nvPicPr>
          <p:cNvPr id="21510" name="Picture 2" descr="Statsministeren præsentere ministerholdet foran Amalienborg" title="Politik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3784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kstfelt 3"/>
          <p:cNvSpPr txBox="1">
            <a:spLocks noChangeArrowheads="1"/>
          </p:cNvSpPr>
          <p:nvPr/>
        </p:nvSpPr>
        <p:spPr bwMode="auto">
          <a:xfrm>
            <a:off x="1439863" y="1260475"/>
            <a:ext cx="15573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Politiker</a:t>
            </a:r>
          </a:p>
        </p:txBody>
      </p:sp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1" name="Ellipse 10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AB7810-9555-BE4F-AE32-DDB638381C9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6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2530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4 - Dag 2</a:t>
            </a:r>
          </a:p>
        </p:txBody>
      </p:sp>
      <p:pic>
        <p:nvPicPr>
          <p:cNvPr id="22533" name="Billede 9" descr="Borgmester der bærer sin borgmesterkæde" title="Politik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5130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3"/>
          <p:cNvSpPr txBox="1">
            <a:spLocks noChangeArrowheads="1"/>
          </p:cNvSpPr>
          <p:nvPr/>
        </p:nvSpPr>
        <p:spPr bwMode="auto">
          <a:xfrm>
            <a:off x="1439863" y="1260475"/>
            <a:ext cx="15573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Politiker</a:t>
            </a:r>
          </a:p>
        </p:txBody>
      </p:sp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22C330-581C-FE47-8BC0-7B57388F9D38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7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355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dirty="0">
                <a:solidFill>
                  <a:schemeClr val="bg1"/>
                </a:solidFill>
                <a:latin typeface="Georgia" charset="0"/>
              </a:rPr>
              <a:t>Tema 4 </a:t>
            </a:r>
            <a:r>
              <a:rPr lang="da-DK" sz="1800" dirty="0" smtClean="0">
                <a:solidFill>
                  <a:schemeClr val="bg1"/>
                </a:solidFill>
                <a:latin typeface="Georgia" charset="0"/>
              </a:rPr>
              <a:t>– </a:t>
            </a:r>
            <a:r>
              <a:rPr lang="da-DK" sz="1800" dirty="0">
                <a:solidFill>
                  <a:schemeClr val="bg1"/>
                </a:solidFill>
                <a:latin typeface="Georgia" charset="0"/>
              </a:rPr>
              <a:t>Dag 2</a:t>
            </a:r>
          </a:p>
        </p:txBody>
      </p:sp>
      <p:sp>
        <p:nvSpPr>
          <p:cNvPr id="23555" name="Tekstfelt 3"/>
          <p:cNvSpPr txBox="1">
            <a:spLocks noChangeArrowheads="1"/>
          </p:cNvSpPr>
          <p:nvPr/>
        </p:nvSpPr>
        <p:spPr bwMode="auto">
          <a:xfrm>
            <a:off x="1439863" y="1260475"/>
            <a:ext cx="15573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Politiker</a:t>
            </a:r>
          </a:p>
        </p:txBody>
      </p:sp>
      <p:pic>
        <p:nvPicPr>
          <p:cNvPr id="23556" name="Picture 3" descr="valplakat" title="Politik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5146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7B6FB2-7B2C-E548-8BBB-CA2064B92D22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8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4578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3</a:t>
            </a:r>
          </a:p>
        </p:txBody>
      </p:sp>
      <p:pic>
        <p:nvPicPr>
          <p:cNvPr id="24579" name="Billede 8" descr="Den danske Folketingssal" title="Folkestyre og demokrati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4" y="2160588"/>
            <a:ext cx="4720568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3956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 dirty="0">
                <a:latin typeface="Georgia" charset="0"/>
              </a:rPr>
              <a:t>Folkestyre/demokrati</a:t>
            </a:r>
          </a:p>
        </p:txBody>
      </p:sp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EB34B-0BE8-4F45-A50E-4E43F180FB40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9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560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4 – Dag 3</a:t>
            </a:r>
          </a:p>
        </p:txBody>
      </p:sp>
      <p:pic>
        <p:nvPicPr>
          <p:cNvPr id="25603" name="Billede 7" descr="En kvinde står ved en stemmeurne, hvori hun kommer sin stemmeseddel" title="Folkestyre og demokra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3" y="2160588"/>
            <a:ext cx="3649662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kstfelt 6"/>
          <p:cNvSpPr txBox="1">
            <a:spLocks noChangeArrowheads="1"/>
          </p:cNvSpPr>
          <p:nvPr/>
        </p:nvSpPr>
        <p:spPr bwMode="auto">
          <a:xfrm>
            <a:off x="1439863" y="1260475"/>
            <a:ext cx="3956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a-DK" sz="3200">
                <a:latin typeface="Georgia" charset="0"/>
              </a:rPr>
              <a:t>Folkestyre/demokrati</a:t>
            </a:r>
          </a:p>
        </p:txBody>
      </p:sp>
      <p:sp>
        <p:nvSpPr>
          <p:cNvPr id="8" name="Tekstfelt 4"/>
          <p:cNvSpPr txBox="1">
            <a:spLocks noChangeArrowheads="1"/>
          </p:cNvSpPr>
          <p:nvPr/>
        </p:nvSpPr>
        <p:spPr bwMode="auto">
          <a:xfrm>
            <a:off x="2519363" y="0"/>
            <a:ext cx="158248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BB417C"/>
                </a:solidFill>
                <a:latin typeface="Lato"/>
                <a:cs typeface="Lato"/>
              </a:rPr>
              <a:t>Begrebskort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21412A5841C84E82BFF22E98492C64" ma:contentTypeVersion="10" ma:contentTypeDescription="Opret et nyt dokument." ma:contentTypeScope="" ma:versionID="43335d97466c26abc735c1a29bb81be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d5d9af4c9cda630bf352ecef82d76dc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_MD_Status" minOccurs="0"/>
                <xsd:element ref="ns2:PF_MD_ProjectType" minOccurs="0"/>
                <xsd:element ref="ns2:PF_MD_Strategy" minOccurs="0"/>
                <xsd:element ref="ns2:PF_MD_BenefitFactor" minOccurs="0"/>
                <xsd:element ref="ns2:PF_MD_RiskFactor" minOccurs="0"/>
                <xsd:element ref="ns2:PF_MD_Title" minOccurs="0"/>
                <xsd:element ref="ns2:PF_MD_ProjectManager" minOccurs="0"/>
                <xsd:element ref="ns2:PF_MD_ProjectExecutive" minOccurs="0"/>
                <xsd:element ref="ns1:PF_MD_ProjectStartDate" minOccurs="0"/>
                <xsd:element ref="ns1:PF_MD_ProjectEn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F_MD_ProjectStartDate" ma:index="16" nillable="true" ma:displayName="Projektets startdato" ma:format="DateOnly" ma:internalName="PF_MD_ProjectStartDate">
      <xsd:simpleType>
        <xsd:restriction base="dms:DateTime"/>
      </xsd:simpleType>
    </xsd:element>
    <xsd:element name="PF_MD_ProjectEndDate" ma:index="17" nillable="true" ma:displayName="Projektets slutdato" ma:format="DateOnly" ma:internalName="PF_MD_Project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PF_MD_Status" ma:index="8" nillable="true" ma:displayName="Projektstatus" ma:internalName="PF_MD_Status">
      <xsd:simpleType>
        <xsd:restriction base="dms:Text"/>
      </xsd:simpleType>
    </xsd:element>
    <xsd:element name="PF_MD_ProjectType" ma:index="9" nillable="true" ma:displayName="Projekttype" ma:internalName="PF_MD_ProjectType">
      <xsd:simpleType>
        <xsd:restriction base="dms:Text"/>
      </xsd:simpleType>
    </xsd:element>
    <xsd:element name="PF_MD_Strategy" ma:index="10" nillable="true" ma:displayName="Projektstrategi" ma:internalName="PF_MD_Strategy">
      <xsd:simpleType>
        <xsd:restriction base="dms:Text"/>
      </xsd:simpleType>
    </xsd:element>
    <xsd:element name="PF_MD_BenefitFactor" ma:index="11" nillable="true" ma:displayName="Projektudbytte" ma:internalName="PF_MD_BenefitFactor">
      <xsd:simpleType>
        <xsd:restriction base="dms:Text"/>
      </xsd:simpleType>
    </xsd:element>
    <xsd:element name="PF_MD_RiskFactor" ma:index="12" nillable="true" ma:displayName="Projektrisiko" ma:internalName="PF_MD_RiskFactor">
      <xsd:simpleType>
        <xsd:restriction base="dms:Text"/>
      </xsd:simpleType>
    </xsd:element>
    <xsd:element name="PF_MD_Title" ma:index="13" nillable="true" ma:displayName="Projekttitel" ma:internalName="PF_MD_Title">
      <xsd:simpleType>
        <xsd:restriction base="dms:Text"/>
      </xsd:simpleType>
    </xsd:element>
    <xsd:element name="PF_MD_ProjectManager" ma:index="14" nillable="true" ma:displayName="Projektleder" ma:internalName="PF_MD_ProjectManager">
      <xsd:simpleType>
        <xsd:restriction base="dms:Text"/>
      </xsd:simpleType>
    </xsd:element>
    <xsd:element name="PF_MD_ProjectExecutive" ma:index="15" nillable="true" ma:displayName="Projektstyregruppeformand" ma:internalName="PF_MD_ProjectExecutiv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CC485-BA65-490D-9A70-9CD120DAE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5A2E47-85DC-4678-BA21-B51BBB506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168</Words>
  <Application>Microsoft Office PowerPoint</Application>
  <PresentationFormat>Skærmshow (4:3)</PresentationFormat>
  <Paragraphs>79</Paragraphs>
  <Slides>16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Georgia</vt:lpstr>
      <vt:lpstr>Lato</vt:lpstr>
      <vt:lpstr>Marker Felt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Tina Lorentzen</dc:creator>
  <cp:keywords/>
  <dc:description/>
  <cp:lastModifiedBy>Administrator</cp:lastModifiedBy>
  <cp:revision>156</cp:revision>
  <dcterms:created xsi:type="dcterms:W3CDTF">2013-02-18T10:27:19Z</dcterms:created>
  <dcterms:modified xsi:type="dcterms:W3CDTF">2015-11-27T12:56:45Z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F_MD_RiskFactor">
    <vt:lpwstr/>
  </property>
  <property fmtid="{D5CDD505-2E9C-101B-9397-08002B2CF9AE}" pid="3" name="PF_MD_BenefitFactor">
    <vt:lpwstr/>
  </property>
  <property fmtid="{D5CDD505-2E9C-101B-9397-08002B2CF9AE}" pid="4" name="PF_MD_ProjectEndDate">
    <vt:lpwstr/>
  </property>
  <property fmtid="{D5CDD505-2E9C-101B-9397-08002B2CF9AE}" pid="5" name="PF_MD_Strategy">
    <vt:lpwstr/>
  </property>
  <property fmtid="{D5CDD505-2E9C-101B-9397-08002B2CF9AE}" pid="6" name="PF_MD_ProjectStartDate">
    <vt:lpwstr/>
  </property>
  <property fmtid="{D5CDD505-2E9C-101B-9397-08002B2CF9AE}" pid="7" name="PF_MD_Title">
    <vt:lpwstr/>
  </property>
  <property fmtid="{D5CDD505-2E9C-101B-9397-08002B2CF9AE}" pid="8" name="PF_MD_Status">
    <vt:lpwstr/>
  </property>
  <property fmtid="{D5CDD505-2E9C-101B-9397-08002B2CF9AE}" pid="9" name="PF_MD_ProjectExecutive">
    <vt:lpwstr/>
  </property>
  <property fmtid="{D5CDD505-2E9C-101B-9397-08002B2CF9AE}" pid="10" name="PF_MD_ProjectManager">
    <vt:lpwstr/>
  </property>
  <property fmtid="{D5CDD505-2E9C-101B-9397-08002B2CF9AE}" pid="11" name="PF_MD_ProjectType">
    <vt:lpwstr/>
  </property>
</Properties>
</file>