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6" r:id="rId6"/>
    <p:sldId id="303" r:id="rId7"/>
    <p:sldId id="287" r:id="rId8"/>
    <p:sldId id="288" r:id="rId9"/>
    <p:sldId id="298" r:id="rId10"/>
    <p:sldId id="300" r:id="rId11"/>
    <p:sldId id="301" r:id="rId12"/>
    <p:sldId id="302" r:id="rId13"/>
    <p:sldId id="262" r:id="rId14"/>
    <p:sldId id="292" r:id="rId15"/>
    <p:sldId id="296" r:id="rId16"/>
    <p:sldId id="297" r:id="rId17"/>
    <p:sldId id="294" r:id="rId18"/>
    <p:sldId id="283" r:id="rId19"/>
    <p:sldId id="284" r:id="rId20"/>
    <p:sldId id="290" r:id="rId21"/>
    <p:sldId id="291" r:id="rId22"/>
    <p:sldId id="280" r:id="rId23"/>
  </p:sldIdLst>
  <p:sldSz cx="9144000" cy="6858000" type="screen4x3"/>
  <p:notesSz cx="6808788" cy="99409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C33"/>
    <a:srgbClr val="005F91"/>
    <a:srgbClr val="696BA1"/>
    <a:srgbClr val="EEA420"/>
    <a:srgbClr val="74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sfarv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00" autoAdjust="0"/>
  </p:normalViewPr>
  <p:slideViewPr>
    <p:cSldViewPr snapToGrid="0" snapToObjects="1" showGuides="1">
      <p:cViewPr varScale="1">
        <p:scale>
          <a:sx n="174" d="100"/>
          <a:sy n="174" d="100"/>
        </p:scale>
        <p:origin x="-1760" y="-96"/>
      </p:cViewPr>
      <p:guideLst>
        <p:guide orient="horz" pos="1305"/>
        <p:guide pos="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81C3DEA1-0584-964C-BB02-857FC22468A0}" type="datetimeFigureOut">
              <a:rPr lang="da-DK" smtClean="0"/>
              <a:pPr/>
              <a:t>19/11/15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D1A56063-777E-0E48-A5B2-A31E82FBCF6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2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2765102C-57D8-BF48-BB44-98C6BF0C9192}" type="datetimeFigureOut">
              <a:rPr lang="da-DK" smtClean="0"/>
              <a:pPr/>
              <a:t>19/11/15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C9058C7-BB69-FA45-BED0-050E473289E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510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3D64-F9D6-DF41-8A8D-2BEABD5D331F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2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314B-2CD5-DA4C-8ABE-CCA97C4C3E11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05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E3C-A5B2-BB44-B08C-D265D7F3B264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82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D827-51CB-194A-BF1B-726E4A816DE1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73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32B7-17A0-764B-9BD5-5DE217CE5DD4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6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A90C-1C29-B549-A500-FB0B2233E43E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0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D4B7-980C-294B-A5C5-10969A22F79D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39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C76-FEE3-FB43-B058-9CBD85E14C14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93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A79F-881C-5B4D-B5CC-3D4EEF109C3D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90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13D6-D893-B14B-AF6B-5AD5B2556923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7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8CA9-B37B-064E-8FD8-D483144D0903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7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814"/>
            <a:ext cx="2252119" cy="884413"/>
          </a:xfrm>
          <a:prstGeom prst="rect">
            <a:avLst/>
          </a:prstGeom>
        </p:spPr>
      </p:pic>
      <p:pic>
        <p:nvPicPr>
          <p:cNvPr id="9" name="Billede 8"/>
          <p:cNvPicPr>
            <a:picLocks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629" y="6107687"/>
            <a:ext cx="648000" cy="62123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77A0-F9B5-FE4A-92C2-9BA10C95C8C7}" type="datetime1">
              <a:rPr lang="da-DK" smtClean="0"/>
              <a:pPr/>
              <a:t>19/11/15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23025" y="6195411"/>
            <a:ext cx="858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10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j-lt"/>
          <a:ea typeface="+mn-ea"/>
          <a:cs typeface="Marker Fe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j-lt"/>
          <a:ea typeface="+mn-ea"/>
          <a:cs typeface="Marker Fe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+mn-ea"/>
          <a:cs typeface="Marker Fe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j-lt"/>
          <a:ea typeface="+mn-ea"/>
          <a:cs typeface="Marker Fe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j-lt"/>
          <a:ea typeface="+mn-ea"/>
          <a:cs typeface="Marker Fe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Med i samfundet" title="Medborgerskab - Tem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8290" y="2537936"/>
            <a:ext cx="3029616" cy="1470025"/>
          </a:xfrm>
        </p:spPr>
        <p:txBody>
          <a:bodyPr>
            <a:normAutofit/>
          </a:bodyPr>
          <a:lstStyle/>
          <a:p>
            <a:r>
              <a:rPr lang="da-DK" sz="4000" dirty="0" smtClean="0">
                <a:solidFill>
                  <a:schemeClr val="bg1"/>
                </a:solidFill>
                <a:latin typeface="Lato"/>
                <a:cs typeface="Lato"/>
              </a:rPr>
              <a:t>Med i samfundet</a:t>
            </a:r>
            <a:endParaRPr lang="da-DK" sz="400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03729" y="2978342"/>
            <a:ext cx="425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Medborgerskab – Tema 3</a:t>
            </a:r>
            <a:endParaRPr lang="da-DK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915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8" name="Billede 7" descr="Bordtennisbat, kamera og fodbold" title="Fritidsinteress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0" y="2160000"/>
            <a:ext cx="5672000" cy="378133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3000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Fritidsinteresser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449" y="252000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82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6146" name="Picture 2" descr="fritidinteresse - musik" title="Fritidsinteress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5324421" cy="3598684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3000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Fritidsinteresser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82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8194" name="Picture 2" descr="fritidsinteresser - fitnesshold" title="Fritidsinteress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5763632" cy="3842421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3000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Fritidsinteresser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82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7170" name="Picture 2" descr="fritidinteresse - puslespil" title="Fritidsintererss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1" y="2160000"/>
            <a:ext cx="5774646" cy="3842421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3000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Fritidsinteresser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8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14</a:t>
            </a:fld>
            <a:endParaRPr lang="da-DK"/>
          </a:p>
        </p:txBody>
      </p:sp>
      <p:pic>
        <p:nvPicPr>
          <p:cNvPr id="9218" name="Picture 2" descr="Hest og rytter" title="Fritidsinteres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0" y="2160000"/>
            <a:ext cx="2463579" cy="3695368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3000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Fritidsinteresser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82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305449" y="252000"/>
            <a:ext cx="179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4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6" descr="Handicap\Projekter\Beskyttet beskæftigelse\Beskyttet beskæftigelse - billederne er clearet til anv. i forbindelse med aktiviteter omkring beskyttet beskæftigelse\\Michael" title="Arbejd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94096" y="2160001"/>
            <a:ext cx="4623025" cy="3083558"/>
          </a:xfrm>
          <a:prstGeom prst="rect">
            <a:avLst/>
          </a:prstGeom>
          <a:noFill/>
        </p:spPr>
      </p:pic>
      <p:pic>
        <p:nvPicPr>
          <p:cNvPr id="10" name="Picture 5" descr="Handicap\Projekter\Beskyttet beskæftigelse\Beskyttet beskæftigelse - billederne er clearet til anv. i forbindelse med aktiviteter omkring beskyttet beskæftigels\Michael Posin" title="Arbej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0001" y="2160000"/>
            <a:ext cx="2262516" cy="3067053"/>
          </a:xfrm>
          <a:prstGeom prst="rect">
            <a:avLst/>
          </a:prstGeom>
          <a:noFill/>
        </p:spPr>
      </p:pic>
      <p:sp>
        <p:nvSpPr>
          <p:cNvPr id="9" name="Tekstfelt 8"/>
          <p:cNvSpPr txBox="1"/>
          <p:nvPr/>
        </p:nvSpPr>
        <p:spPr>
          <a:xfrm>
            <a:off x="1440000" y="1260000"/>
            <a:ext cx="1438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Arbejde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3747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9" name="Picture 3" descr="Handicap\Projekter\Beskyttet beskæftigelse\Beskyttet beskæftigelse - billederne er clearet til anv. i forbindelse med aktiviteter omkring beskyttet beskæftigelse\Charlotte" title="Arbejd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0000" y="2160000"/>
            <a:ext cx="5239643" cy="3494842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438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Arbejde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449" y="252000"/>
            <a:ext cx="179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3747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17</a:t>
            </a:fld>
            <a:endParaRPr lang="da-DK"/>
          </a:p>
        </p:txBody>
      </p:sp>
      <p:pic>
        <p:nvPicPr>
          <p:cNvPr id="9" name="Picture 2" descr="Mestringskurser\Afprøvning 2015\arbejde, landbrug" title="Arbejd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4873002" cy="3481474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438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Arbejde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449" y="252000"/>
            <a:ext cx="179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3747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5122" name="Picture 2" descr="Mestringskurser\Afprøvning 2015\14 arbejde, teknik" title="Arbejd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5578421" cy="3711854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438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Arbejde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374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305449" y="252000"/>
            <a:ext cx="17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5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jobkonsulent vejleder den jobsøgende" title="Jobkonsulent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1333500" y="2160000"/>
            <a:ext cx="5760000" cy="3799620"/>
          </a:xfrm>
          <a:prstGeom prst="rect">
            <a:avLst/>
          </a:prstGeom>
          <a:noFill/>
        </p:spPr>
      </p:pic>
      <p:sp>
        <p:nvSpPr>
          <p:cNvPr id="9" name="Tekstfelt 8"/>
          <p:cNvSpPr txBox="1"/>
          <p:nvPr/>
        </p:nvSpPr>
        <p:spPr>
          <a:xfrm>
            <a:off x="1440000" y="1260000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Jobkonsulent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2659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1440000" y="1260000"/>
            <a:ext cx="19925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Fællesskab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  <p:pic>
        <p:nvPicPr>
          <p:cNvPr id="8" name="Picture 2" descr="Fællesskab - venner" title="Fælles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5212099" cy="3468105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305449" y="252000"/>
            <a:ext cx="17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1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1026" name="Picture 2" descr="Familie - tre generationer samlet om et bord. De spiser" title="Fællessk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0" y="2160000"/>
            <a:ext cx="3827158" cy="3827158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9925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Fællesskab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2050" name="Picture 2" descr="to fans til en fodboldkamp" title="Fælles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1"/>
            <a:ext cx="5241743" cy="34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9925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Fællesskab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813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3074" name="Picture 2" descr="3 arbejdskolleger taler sammen" title="Fælles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1" y="2160000"/>
            <a:ext cx="5583158" cy="372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9925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Fællesskab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813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11266" name="Picture 2" descr="kultur - museum" title="Kun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1" y="2160001"/>
            <a:ext cx="5543052" cy="3695368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1440000" y="1260000"/>
            <a:ext cx="1184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Kultur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5449" y="252000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</a:t>
            </a:r>
            <a:r>
              <a:rPr lang="da-DK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201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13314" name="Picture 2" descr="rockkoncert" title="Ku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1" y="2160000"/>
            <a:ext cx="3417474" cy="2278316"/>
          </a:xfrm>
          <a:prstGeom prst="rect">
            <a:avLst/>
          </a:prstGeom>
          <a:noFill/>
        </p:spPr>
      </p:pic>
      <p:pic>
        <p:nvPicPr>
          <p:cNvPr id="13315" name="Picture 3" descr="klassisk violinist" title="Ku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0" y="2160000"/>
            <a:ext cx="3491530" cy="2313139"/>
          </a:xfrm>
          <a:prstGeom prst="rect">
            <a:avLst/>
          </a:prstGeom>
          <a:noFill/>
        </p:spPr>
      </p:pic>
      <p:sp>
        <p:nvSpPr>
          <p:cNvPr id="8" name="Tekstfelt 7"/>
          <p:cNvSpPr txBox="1"/>
          <p:nvPr/>
        </p:nvSpPr>
        <p:spPr>
          <a:xfrm>
            <a:off x="1440000" y="1260000"/>
            <a:ext cx="1184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Kultur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449" y="252000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</a:t>
            </a:r>
            <a:r>
              <a:rPr lang="da-DK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2019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14338" name="Picture 2" descr="standarddansepar" title="ku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0" y="2160001"/>
            <a:ext cx="2571600" cy="3040316"/>
          </a:xfrm>
          <a:prstGeom prst="rect">
            <a:avLst/>
          </a:prstGeom>
          <a:noFill/>
        </p:spPr>
      </p:pic>
      <p:pic>
        <p:nvPicPr>
          <p:cNvPr id="14339" name="Picture 3" descr="modernedanser" title="ku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792" y="2160000"/>
            <a:ext cx="3040317" cy="3040317"/>
          </a:xfrm>
          <a:prstGeom prst="rect">
            <a:avLst/>
          </a:prstGeom>
          <a:noFill/>
        </p:spPr>
      </p:pic>
      <p:sp>
        <p:nvSpPr>
          <p:cNvPr id="8" name="Tekstfelt 7"/>
          <p:cNvSpPr txBox="1"/>
          <p:nvPr/>
        </p:nvSpPr>
        <p:spPr>
          <a:xfrm>
            <a:off x="1440000" y="1260000"/>
            <a:ext cx="1184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Kultur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449" y="252000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</a:t>
            </a:r>
            <a:r>
              <a:rPr lang="da-DK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2019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12290" name="Picture 2" descr="kultur - fodboldstadium" title="kultu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4068183" cy="3655263"/>
          </a:xfrm>
          <a:prstGeom prst="rect">
            <a:avLst/>
          </a:prstGeom>
          <a:noFill/>
        </p:spPr>
      </p:pic>
      <p:sp>
        <p:nvSpPr>
          <p:cNvPr id="7" name="Tekstfelt 6"/>
          <p:cNvSpPr txBox="1"/>
          <p:nvPr/>
        </p:nvSpPr>
        <p:spPr>
          <a:xfrm>
            <a:off x="305449" y="252000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3 – Dag </a:t>
            </a:r>
            <a:r>
              <a:rPr lang="da-DK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440000" y="1260000"/>
            <a:ext cx="1184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 smtClean="0"/>
              <a:t>Kultur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9EBC33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9EBC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2019651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1412A5841C84E82BFF22E98492C64" ma:contentTypeVersion="10" ma:contentTypeDescription="Opret et nyt dokument." ma:contentTypeScope="" ma:versionID="43335d97466c26abc735c1a29bb81be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d5d9af4c9cda630bf352ecef82d76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_MD_Status" minOccurs="0"/>
                <xsd:element ref="ns2:PF_MD_ProjectType" minOccurs="0"/>
                <xsd:element ref="ns2:PF_MD_Strategy" minOccurs="0"/>
                <xsd:element ref="ns2:PF_MD_BenefitFactor" minOccurs="0"/>
                <xsd:element ref="ns2:PF_MD_RiskFactor" minOccurs="0"/>
                <xsd:element ref="ns2:PF_MD_Title" minOccurs="0"/>
                <xsd:element ref="ns2:PF_MD_ProjectManager" minOccurs="0"/>
                <xsd:element ref="ns2:PF_MD_ProjectExecutive" minOccurs="0"/>
                <xsd:element ref="ns1:PF_MD_ProjectStartDate" minOccurs="0"/>
                <xsd:element ref="ns1:PF_MD_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F_MD_ProjectStartDate" ma:index="16" nillable="true" ma:displayName="Projektets startdato" ma:format="DateOnly" ma:internalName="PF_MD_ProjectStartDate">
      <xsd:simpleType>
        <xsd:restriction base="dms:DateTime"/>
      </xsd:simpleType>
    </xsd:element>
    <xsd:element name="PF_MD_ProjectEndDate" ma:index="17" nillable="true" ma:displayName="Projektets slutdato" ma:format="DateOnly" ma:internalName="PF_MD_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PF_MD_Status" ma:index="8" nillable="true" ma:displayName="Projektstatus" ma:internalName="PF_MD_Status">
      <xsd:simpleType>
        <xsd:restriction base="dms:Text"/>
      </xsd:simpleType>
    </xsd:element>
    <xsd:element name="PF_MD_ProjectType" ma:index="9" nillable="true" ma:displayName="Projekttype" ma:internalName="PF_MD_ProjectType">
      <xsd:simpleType>
        <xsd:restriction base="dms:Text"/>
      </xsd:simpleType>
    </xsd:element>
    <xsd:element name="PF_MD_Strategy" ma:index="10" nillable="true" ma:displayName="Projektstrategi" ma:internalName="PF_MD_Strategy">
      <xsd:simpleType>
        <xsd:restriction base="dms:Text"/>
      </xsd:simpleType>
    </xsd:element>
    <xsd:element name="PF_MD_BenefitFactor" ma:index="11" nillable="true" ma:displayName="Projektudbytte" ma:internalName="PF_MD_BenefitFactor">
      <xsd:simpleType>
        <xsd:restriction base="dms:Text"/>
      </xsd:simpleType>
    </xsd:element>
    <xsd:element name="PF_MD_RiskFactor" ma:index="12" nillable="true" ma:displayName="Projektrisiko" ma:internalName="PF_MD_RiskFactor">
      <xsd:simpleType>
        <xsd:restriction base="dms:Text"/>
      </xsd:simpleType>
    </xsd:element>
    <xsd:element name="PF_MD_Title" ma:index="13" nillable="true" ma:displayName="Projekttitel" ma:internalName="PF_MD_Title">
      <xsd:simpleType>
        <xsd:restriction base="dms:Text"/>
      </xsd:simpleType>
    </xsd:element>
    <xsd:element name="PF_MD_ProjectManager" ma:index="14" nillable="true" ma:displayName="Projektleder" ma:internalName="PF_MD_ProjectManager">
      <xsd:simpleType>
        <xsd:restriction base="dms:Text"/>
      </xsd:simpleType>
    </xsd:element>
    <xsd:element name="PF_MD_ProjectExecutive" ma:index="15" nillable="true" ma:displayName="Projektstyregruppeformand" ma:internalName="PF_MD_ProjectExecuti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_MD_RiskFactor xmlns="http://schemas.microsoft.com/sharepoint/v3/fields" xsi:nil="true"/>
    <PF_MD_BenefitFactor xmlns="http://schemas.microsoft.com/sharepoint/v3/fields" xsi:nil="true"/>
    <PF_MD_ProjectEndDate xmlns="http://schemas.microsoft.com/sharepoint/v3" xsi:nil="true"/>
    <PF_MD_Strategy xmlns="http://schemas.microsoft.com/sharepoint/v3/fields" xsi:nil="true"/>
    <PF_MD_ProjectStartDate xmlns="http://schemas.microsoft.com/sharepoint/v3" xsi:nil="true"/>
    <PF_MD_Title xmlns="http://schemas.microsoft.com/sharepoint/v3/fields" xsi:nil="true"/>
    <PF_MD_Status xmlns="http://schemas.microsoft.com/sharepoint/v3/fields" xsi:nil="true"/>
    <PF_MD_ProjectExecutive xmlns="http://schemas.microsoft.com/sharepoint/v3/fields" xsi:nil="true"/>
    <PF_MD_ProjectManager xmlns="http://schemas.microsoft.com/sharepoint/v3/fields" xsi:nil="true"/>
    <PF_MD_ProjectType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129698C-7BFD-42F2-A191-5C0A64C52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AB30A-1463-4B4E-BB62-4FDEFA156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8D45A-13FB-4623-8AC2-F218382EACC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151</Words>
  <Application>Microsoft Macintosh PowerPoint</Application>
  <PresentationFormat>Skærmshow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Med i samfundet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Tina Lorentzen</dc:creator>
  <cp:keywords/>
  <dc:description/>
  <cp:lastModifiedBy>Tina Lorentzen</cp:lastModifiedBy>
  <cp:revision>119</cp:revision>
  <dcterms:created xsi:type="dcterms:W3CDTF">2013-02-18T10:27:19Z</dcterms:created>
  <dcterms:modified xsi:type="dcterms:W3CDTF">2015-11-19T14:40:37Z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0x010100C421412A5841C84E82BFF22E98492C64</vt:lpwstr>
  </property>
</Properties>
</file>