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29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15"/>
    <p:restoredTop sz="94694"/>
  </p:normalViewPr>
  <p:slideViewPr>
    <p:cSldViewPr snapToGrid="0" snapToObjects="1">
      <p:cViewPr varScale="1">
        <p:scale>
          <a:sx n="91" d="100"/>
          <a:sy n="91" d="100"/>
        </p:scale>
        <p:origin x="1531" y="5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4EF1BCC-FB24-4642-8E24-50D0B85FC43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6446788"/>
              </p:ext>
            </p:extLst>
          </p:nvPr>
        </p:nvGraphicFramePr>
        <p:xfrm>
          <a:off x="768349" y="1435100"/>
          <a:ext cx="11264901" cy="720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51">
                  <a:extLst>
                    <a:ext uri="{9D8B030D-6E8A-4147-A177-3AD203B41FA5}">
                      <a16:colId xmlns:a16="http://schemas.microsoft.com/office/drawing/2014/main" val="1354023336"/>
                    </a:ext>
                  </a:extLst>
                </a:gridCol>
                <a:gridCol w="8407400">
                  <a:extLst>
                    <a:ext uri="{9D8B030D-6E8A-4147-A177-3AD203B41FA5}">
                      <a16:colId xmlns:a16="http://schemas.microsoft.com/office/drawing/2014/main" val="2253351638"/>
                    </a:ext>
                  </a:extLst>
                </a:gridCol>
                <a:gridCol w="1416050">
                  <a:extLst>
                    <a:ext uri="{9D8B030D-6E8A-4147-A177-3AD203B41FA5}">
                      <a16:colId xmlns:a16="http://schemas.microsoft.com/office/drawing/2014/main" val="128640538"/>
                    </a:ext>
                  </a:extLst>
                </a:gridCol>
              </a:tblGrid>
              <a:tr h="2400300">
                <a:tc>
                  <a:txBody>
                    <a:bodyPr/>
                    <a:lstStyle/>
                    <a:p>
                      <a:pPr algn="ctr"/>
                      <a:endParaRPr lang="da-DK" sz="1200" b="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sz="1200" b="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b="0">
                          <a:solidFill>
                            <a:schemeClr val="tx1"/>
                          </a:solidFill>
                        </a:rPr>
                        <a:t>Tilbud til børn og unge i udsatte positioner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862556"/>
                  </a:ext>
                </a:extLst>
              </a:tr>
              <a:tr h="2400300">
                <a:tc>
                  <a:txBody>
                    <a:bodyPr/>
                    <a:lstStyle/>
                    <a:p>
                      <a:pPr algn="ctr"/>
                      <a:endParaRPr lang="da-DK" sz="1200" b="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sz="1200" b="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b="0"/>
                        <a:t>Tilbud til børn og unge i risiko for at komme i udsatte positioner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01847"/>
                  </a:ext>
                </a:extLst>
              </a:tr>
              <a:tr h="2400300">
                <a:tc>
                  <a:txBody>
                    <a:bodyPr/>
                    <a:lstStyle/>
                    <a:p>
                      <a:pPr algn="ctr"/>
                      <a:endParaRPr lang="da-DK" sz="1200" b="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sz="1200" b="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b="0"/>
                        <a:t>Tilbud til børn og unge som (endnu) ikke er i udsatte positioner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2915397"/>
                  </a:ext>
                </a:extLst>
              </a:tr>
            </a:tbl>
          </a:graphicData>
        </a:graphic>
      </p:graphicFrame>
      <p:sp>
        <p:nvSpPr>
          <p:cNvPr id="10" name="Triangle 9">
            <a:extLst>
              <a:ext uri="{FF2B5EF4-FFF2-40B4-BE49-F238E27FC236}">
                <a16:creationId xmlns:a16="http://schemas.microsoft.com/office/drawing/2014/main" id="{04CACB91-A14B-7040-8723-D7A2F520D666}"/>
              </a:ext>
            </a:extLst>
          </p:cNvPr>
          <p:cNvSpPr/>
          <p:nvPr userDrawn="1"/>
        </p:nvSpPr>
        <p:spPr>
          <a:xfrm>
            <a:off x="2276476" y="1435100"/>
            <a:ext cx="8280400" cy="7200900"/>
          </a:xfrm>
          <a:prstGeom prst="triangle">
            <a:avLst/>
          </a:prstGeom>
          <a:noFill/>
          <a:ln w="5080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6F0D917-ADC7-0746-98CE-BACFBB3C8E7A}"/>
              </a:ext>
            </a:extLst>
          </p:cNvPr>
          <p:cNvCxnSpPr>
            <a:cxnSpLocks/>
          </p:cNvCxnSpPr>
          <p:nvPr userDrawn="1"/>
        </p:nvCxnSpPr>
        <p:spPr>
          <a:xfrm>
            <a:off x="12192000" y="1435100"/>
            <a:ext cx="0" cy="7200900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7E380D8-8820-214F-857F-49390DC9F8CE}"/>
              </a:ext>
            </a:extLst>
          </p:cNvPr>
          <p:cNvSpPr txBox="1"/>
          <p:nvPr userDrawn="1"/>
        </p:nvSpPr>
        <p:spPr>
          <a:xfrm rot="5400000">
            <a:off x="8858767" y="4850884"/>
            <a:ext cx="7200900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/>
            <a:r>
              <a:rPr lang="da-DK">
                <a:solidFill>
                  <a:schemeClr val="tx1"/>
                </a:solidFill>
              </a:rPr>
              <a:t>Intensitets- og specialiseringsgrad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8FDB96B0-9583-4744-B4B7-741C08349F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82876" y="768866"/>
            <a:ext cx="7429500" cy="553998"/>
          </a:xfrm>
        </p:spPr>
        <p:txBody>
          <a:bodyPr lIns="0" tIns="0" rIns="0" bIns="0" anchor="b" anchorCtr="0">
            <a:normAutofit/>
          </a:bodyPr>
          <a:lstStyle>
            <a:lvl1pPr marL="0" indent="0" algn="ctr">
              <a:buFontTx/>
              <a:buNone/>
              <a:defRPr sz="2400"/>
            </a:lvl1pPr>
            <a:lvl2pPr marL="640080" indent="0">
              <a:buFontTx/>
              <a:buNone/>
              <a:defRPr/>
            </a:lvl2pPr>
            <a:lvl3pPr marL="1280160" indent="0">
              <a:buFontTx/>
              <a:buNone/>
              <a:defRPr/>
            </a:lvl3pPr>
            <a:lvl4pPr marL="1920240" indent="0">
              <a:buFontTx/>
              <a:buNone/>
              <a:defRPr/>
            </a:lvl4pPr>
            <a:lvl5pPr marL="256032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da-DK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9D7F69E-BCDA-3942-BCD3-D93630D84A5C}"/>
              </a:ext>
            </a:extLst>
          </p:cNvPr>
          <p:cNvSpPr/>
          <p:nvPr userDrawn="1"/>
        </p:nvSpPr>
        <p:spPr>
          <a:xfrm>
            <a:off x="4905381" y="662464"/>
            <a:ext cx="304798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da-DK" sz="1200" b="1"/>
              <a:t>Målgruppe: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2CA5C434-94E7-1E4E-B4F9-EF87C31492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8350" y="1435100"/>
            <a:ext cx="1428750" cy="23876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/>
            </a:lvl1pPr>
            <a:lvl2pPr marL="640080" indent="0">
              <a:buNone/>
              <a:defRPr sz="1200"/>
            </a:lvl2pPr>
            <a:lvl3pPr marL="1280160" indent="0">
              <a:buNone/>
              <a:defRPr sz="1200"/>
            </a:lvl3pPr>
            <a:lvl4pPr marL="1920240" indent="0">
              <a:buNone/>
              <a:defRPr sz="1200"/>
            </a:lvl4pPr>
            <a:lvl5pPr marL="2560320" indent="0">
              <a:buNone/>
              <a:defRPr sz="1200"/>
            </a:lvl5pPr>
          </a:lstStyle>
          <a:p>
            <a:pPr lvl="0"/>
            <a:r>
              <a:rPr lang="en-GB"/>
              <a:t>Click to edit Master text styles</a:t>
            </a:r>
            <a:endParaRPr lang="da-DK"/>
          </a:p>
        </p:txBody>
      </p:sp>
      <p:sp>
        <p:nvSpPr>
          <p:cNvPr id="29" name="Text Placeholder 27">
            <a:extLst>
              <a:ext uri="{FF2B5EF4-FFF2-40B4-BE49-F238E27FC236}">
                <a16:creationId xmlns:a16="http://schemas.microsoft.com/office/drawing/2014/main" id="{2C66C3F1-5A09-E149-A684-F19C8D1CD0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8350" y="3848100"/>
            <a:ext cx="1428750" cy="23876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/>
            </a:lvl1pPr>
            <a:lvl2pPr marL="640080" indent="0">
              <a:buNone/>
              <a:defRPr sz="1200"/>
            </a:lvl2pPr>
            <a:lvl3pPr marL="1280160" indent="0">
              <a:buNone/>
              <a:defRPr sz="1200"/>
            </a:lvl3pPr>
            <a:lvl4pPr marL="1920240" indent="0">
              <a:buNone/>
              <a:defRPr sz="1200"/>
            </a:lvl4pPr>
            <a:lvl5pPr marL="2560320" indent="0">
              <a:buNone/>
              <a:defRPr sz="1200"/>
            </a:lvl5pPr>
          </a:lstStyle>
          <a:p>
            <a:pPr lvl="0"/>
            <a:r>
              <a:rPr lang="en-GB"/>
              <a:t>Click to edit Master text styles</a:t>
            </a:r>
            <a:endParaRPr lang="da-DK"/>
          </a:p>
        </p:txBody>
      </p:sp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EEC97624-DC54-0742-B43E-7E73615232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8350" y="6248400"/>
            <a:ext cx="1428750" cy="23876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/>
            </a:lvl1pPr>
            <a:lvl2pPr marL="640080" indent="0">
              <a:buNone/>
              <a:defRPr sz="1200"/>
            </a:lvl2pPr>
            <a:lvl3pPr marL="1280160" indent="0">
              <a:buNone/>
              <a:defRPr sz="1200"/>
            </a:lvl3pPr>
            <a:lvl4pPr marL="1920240" indent="0">
              <a:buNone/>
              <a:defRPr sz="1200"/>
            </a:lvl4pPr>
            <a:lvl5pPr marL="2560320" indent="0">
              <a:buNone/>
              <a:defRPr sz="1200"/>
            </a:lvl5pPr>
          </a:lstStyle>
          <a:p>
            <a:pPr lvl="0"/>
            <a:r>
              <a:rPr lang="en-GB"/>
              <a:t>Click to edit Master text styles</a:t>
            </a:r>
            <a:endParaRPr lang="da-DK"/>
          </a:p>
        </p:txBody>
      </p:sp>
      <p:sp>
        <p:nvSpPr>
          <p:cNvPr id="31" name="Text Placeholder 27">
            <a:extLst>
              <a:ext uri="{FF2B5EF4-FFF2-40B4-BE49-F238E27FC236}">
                <a16:creationId xmlns:a16="http://schemas.microsoft.com/office/drawing/2014/main" id="{F85E0103-B1C0-0C42-A6B3-83FFA9446E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13376" y="1905000"/>
            <a:ext cx="2019300" cy="19177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/>
            </a:lvl1pPr>
            <a:lvl2pPr marL="640080" indent="0">
              <a:buNone/>
              <a:defRPr sz="1200"/>
            </a:lvl2pPr>
            <a:lvl3pPr marL="1280160" indent="0">
              <a:buNone/>
              <a:defRPr sz="1200"/>
            </a:lvl3pPr>
            <a:lvl4pPr marL="1920240" indent="0">
              <a:buNone/>
              <a:defRPr sz="1200"/>
            </a:lvl4pPr>
            <a:lvl5pPr marL="2560320" indent="0">
              <a:buNone/>
              <a:defRPr sz="1200"/>
            </a:lvl5pPr>
          </a:lstStyle>
          <a:p>
            <a:pPr lvl="0"/>
            <a:r>
              <a:rPr lang="en-GB"/>
              <a:t>Click to edit Master text styles</a:t>
            </a:r>
            <a:endParaRPr lang="da-DK"/>
          </a:p>
        </p:txBody>
      </p:sp>
      <p:sp>
        <p:nvSpPr>
          <p:cNvPr id="32" name="Text Placeholder 27">
            <a:extLst>
              <a:ext uri="{FF2B5EF4-FFF2-40B4-BE49-F238E27FC236}">
                <a16:creationId xmlns:a16="http://schemas.microsoft.com/office/drawing/2014/main" id="{362E166F-6816-6148-8EA5-4D04A994EE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89476" y="3835400"/>
            <a:ext cx="3467100" cy="24003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/>
            </a:lvl1pPr>
            <a:lvl2pPr marL="640080" indent="0">
              <a:buNone/>
              <a:defRPr sz="1200"/>
            </a:lvl2pPr>
            <a:lvl3pPr marL="1280160" indent="0">
              <a:buNone/>
              <a:defRPr sz="1200"/>
            </a:lvl3pPr>
            <a:lvl4pPr marL="1920240" indent="0">
              <a:buNone/>
              <a:defRPr sz="1200"/>
            </a:lvl4pPr>
            <a:lvl5pPr marL="2560320" indent="0">
              <a:buNone/>
              <a:defRPr sz="1200"/>
            </a:lvl5pPr>
          </a:lstStyle>
          <a:p>
            <a:pPr lvl="0"/>
            <a:r>
              <a:rPr lang="en-GB"/>
              <a:t>Click to edit Master text styles</a:t>
            </a:r>
            <a:endParaRPr lang="da-DK"/>
          </a:p>
        </p:txBody>
      </p:sp>
      <p:sp>
        <p:nvSpPr>
          <p:cNvPr id="33" name="Text Placeholder 27">
            <a:extLst>
              <a:ext uri="{FF2B5EF4-FFF2-40B4-BE49-F238E27FC236}">
                <a16:creationId xmlns:a16="http://schemas.microsoft.com/office/drawing/2014/main" id="{85B644BE-4865-5746-B782-5F7134741A7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27376" y="6248400"/>
            <a:ext cx="6451600" cy="23876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/>
            </a:lvl1pPr>
            <a:lvl2pPr marL="640080" indent="0">
              <a:buNone/>
              <a:defRPr sz="1200"/>
            </a:lvl2pPr>
            <a:lvl3pPr marL="1280160" indent="0">
              <a:buNone/>
              <a:defRPr sz="1200"/>
            </a:lvl3pPr>
            <a:lvl4pPr marL="1920240" indent="0">
              <a:buNone/>
              <a:defRPr sz="1200"/>
            </a:lvl4pPr>
            <a:lvl5pPr marL="2560320" indent="0">
              <a:buNone/>
              <a:defRPr sz="1200"/>
            </a:lvl5pPr>
          </a:lstStyle>
          <a:p>
            <a:pPr lvl="0"/>
            <a:r>
              <a:rPr lang="en-GB"/>
              <a:t>Click to edit Master text styles</a:t>
            </a:r>
            <a:endParaRPr lang="da-DK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0535E5F-3AEE-D942-A43A-56CD81C72C8D}"/>
              </a:ext>
            </a:extLst>
          </p:cNvPr>
          <p:cNvCxnSpPr>
            <a:cxnSpLocks/>
          </p:cNvCxnSpPr>
          <p:nvPr userDrawn="1"/>
        </p:nvCxnSpPr>
        <p:spPr>
          <a:xfrm>
            <a:off x="11328400" y="1284764"/>
            <a:ext cx="0" cy="245469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191275AA-5AB0-7640-BF1A-AD773984667A}"/>
              </a:ext>
            </a:extLst>
          </p:cNvPr>
          <p:cNvSpPr/>
          <p:nvPr userDrawn="1"/>
        </p:nvSpPr>
        <p:spPr>
          <a:xfrm>
            <a:off x="10604501" y="1100098"/>
            <a:ext cx="142874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da-DK" sz="1200" b="1"/>
              <a:t>Tilbud: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5FC779E-AE00-0C44-8A0D-12ADCF9BE95F}"/>
              </a:ext>
            </a:extLst>
          </p:cNvPr>
          <p:cNvCxnSpPr>
            <a:cxnSpLocks/>
          </p:cNvCxnSpPr>
          <p:nvPr userDrawn="1"/>
        </p:nvCxnSpPr>
        <p:spPr>
          <a:xfrm>
            <a:off x="1481874" y="1284764"/>
            <a:ext cx="0" cy="245469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22BFA726-74A1-974C-A555-7128572C349F}"/>
              </a:ext>
            </a:extLst>
          </p:cNvPr>
          <p:cNvSpPr/>
          <p:nvPr userDrawn="1"/>
        </p:nvSpPr>
        <p:spPr>
          <a:xfrm>
            <a:off x="768350" y="367029"/>
            <a:ext cx="1428747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da-DK" sz="1200" b="1"/>
              <a:t>Hvor er tilbuddet organisatorisk forankret? </a:t>
            </a:r>
          </a:p>
          <a:p>
            <a:pPr algn="ctr"/>
            <a:r>
              <a:rPr lang="da-DK" sz="1200" b="1"/>
              <a:t>Hvem yder indsatsen?</a:t>
            </a:r>
          </a:p>
        </p:txBody>
      </p:sp>
    </p:spTree>
    <p:extLst>
      <p:ext uri="{BB962C8B-B14F-4D97-AF65-F5344CB8AC3E}">
        <p14:creationId xmlns:p14="http://schemas.microsoft.com/office/powerpoint/2010/main" val="1322789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24" userDrawn="1">
          <p15:clr>
            <a:srgbClr val="FBAE40"/>
          </p15:clr>
        </p15:guide>
        <p15:guide id="2" pos="40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B290B-31A5-2040-ACB8-5633ED42B72A}" type="datetimeFigureOut">
              <a:t>08-01-2020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D459-AD13-D948-A725-0A41F031F2CA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0901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 title="I dette tekstfelt kan du udfylde den nærmere målgruppe for tilbuddene">
            <a:extLst>
              <a:ext uri="{FF2B5EF4-FFF2-40B4-BE49-F238E27FC236}">
                <a16:creationId xmlns:a16="http://schemas.microsoft.com/office/drawing/2014/main" id="{F6BEADA0-E7DB-1D4C-A93F-9E298DA01C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 smtClean="0"/>
              <a:t>Skriv målgruppe her</a:t>
            </a:r>
            <a:endParaRPr lang="da-DK" dirty="0"/>
          </a:p>
        </p:txBody>
      </p:sp>
      <p:sp>
        <p:nvSpPr>
          <p:cNvPr id="10" name="Text Placeholder 9" descr="I tekstfeltet kan du udfylde svar på spørgsmålet: &quot;Hvor er tilbuddet organisatorisk forankret? Hvem yder indsatsen?&quot;" title="Tekstfelt til udfyldelse, på toppen af trekanten">
            <a:extLst>
              <a:ext uri="{FF2B5EF4-FFF2-40B4-BE49-F238E27FC236}">
                <a16:creationId xmlns:a16="http://schemas.microsoft.com/office/drawing/2014/main" id="{445A0AF9-1E21-3C4D-8518-F4EB827DB0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1" name="Text Placeholder 10" descr="I tekstfeltet kan du udfylde svar på spørgsmålet: &quot;Hvor er tilbuddet organisatorisk forankret? Hvem yder indsatsen?&quot;" title="Tekstfelt til udfyldelse, i midten af trekanten">
            <a:extLst>
              <a:ext uri="{FF2B5EF4-FFF2-40B4-BE49-F238E27FC236}">
                <a16:creationId xmlns:a16="http://schemas.microsoft.com/office/drawing/2014/main" id="{12D147F0-0884-884F-9DA1-BF248BFC086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Text Placeholder 11" descr="I tekstfeltet kan du udfylde svar på spørgsmålet: &quot;Hvor er tilbuddet organisatorisk forankret? Hvem yder indsatsen?&quot;" title="Tekstfelt til udfyldelse, i bunden af trekanten">
            <a:extLst>
              <a:ext uri="{FF2B5EF4-FFF2-40B4-BE49-F238E27FC236}">
                <a16:creationId xmlns:a16="http://schemas.microsoft.com/office/drawing/2014/main" id="{47D35DC3-F97B-CE4B-80B0-44BFB08EF1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3" name="Text Placeholder 12" title="I dette tekstfelt kan du udfylde tilbud på øverste trin omhandlende 'Tilbud til børn og unge i udsatte positioner'">
            <a:extLst>
              <a:ext uri="{FF2B5EF4-FFF2-40B4-BE49-F238E27FC236}">
                <a16:creationId xmlns:a16="http://schemas.microsoft.com/office/drawing/2014/main" id="{26E21CCD-9403-254A-A7E4-D59C8C5D7D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a-DK" dirty="0" smtClean="0"/>
              <a:t>Skriv tilbud her</a:t>
            </a:r>
            <a:endParaRPr lang="da-DK" dirty="0"/>
          </a:p>
        </p:txBody>
      </p:sp>
      <p:sp>
        <p:nvSpPr>
          <p:cNvPr id="14" name="Text Placeholder 13" title="I dette tekstfelt kan du udfylde tilbud på midterste  trin omhandlende 'Tilbud til børn og unge i risiko for at komme i udsatte positioner">
            <a:extLst>
              <a:ext uri="{FF2B5EF4-FFF2-40B4-BE49-F238E27FC236}">
                <a16:creationId xmlns:a16="http://schemas.microsoft.com/office/drawing/2014/main" id="{754278F9-4432-9B4F-86D1-23FEEDE66FF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a-DK" dirty="0" smtClean="0"/>
              <a:t>Skriv tilbud her</a:t>
            </a:r>
            <a:endParaRPr lang="da-DK" dirty="0"/>
          </a:p>
        </p:txBody>
      </p:sp>
      <p:sp>
        <p:nvSpPr>
          <p:cNvPr id="15" name="Text Placeholder 14" title="I dette tekstfelt kan du udfylde tilbud på nederste trin omhandlende 'Tilbud til børn og unge som (endnu) ikke er i udsatte positioner">
            <a:extLst>
              <a:ext uri="{FF2B5EF4-FFF2-40B4-BE49-F238E27FC236}">
                <a16:creationId xmlns:a16="http://schemas.microsoft.com/office/drawing/2014/main" id="{D4AEBF2C-BC40-D747-AE45-4DEFE17807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a-DK" dirty="0" smtClean="0"/>
              <a:t>Skri</a:t>
            </a:r>
            <a:r>
              <a:rPr lang="da-DK" dirty="0" smtClean="0"/>
              <a:t>v tilbud her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316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12</Words>
  <Application>Microsoft Office PowerPoint</Application>
  <PresentationFormat>A3-papir (297 x 420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Joachim Jensen</dc:creator>
  <cp:lastModifiedBy>Elisabeth Knuth</cp:lastModifiedBy>
  <cp:revision>25</cp:revision>
  <cp:lastPrinted>2019-12-19T21:49:53Z</cp:lastPrinted>
  <dcterms:created xsi:type="dcterms:W3CDTF">2019-12-12T13:10:43Z</dcterms:created>
  <dcterms:modified xsi:type="dcterms:W3CDTF">2020-01-08T13:23:14Z</dcterms:modified>
</cp:coreProperties>
</file>