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70" r:id="rId3"/>
    <p:sldId id="421" r:id="rId4"/>
    <p:sldId id="276" r:id="rId5"/>
    <p:sldId id="295" r:id="rId6"/>
    <p:sldId id="462" r:id="rId7"/>
    <p:sldId id="296" r:id="rId8"/>
    <p:sldId id="463" r:id="rId9"/>
    <p:sldId id="437" r:id="rId10"/>
    <p:sldId id="298" r:id="rId11"/>
    <p:sldId id="468" r:id="rId12"/>
    <p:sldId id="280" r:id="rId13"/>
    <p:sldId id="304" r:id="rId14"/>
    <p:sldId id="461" r:id="rId15"/>
    <p:sldId id="460" r:id="rId16"/>
    <p:sldId id="307" r:id="rId17"/>
    <p:sldId id="465" r:id="rId18"/>
    <p:sldId id="308" r:id="rId19"/>
    <p:sldId id="469" r:id="rId20"/>
    <p:sldId id="282" r:id="rId21"/>
    <p:sldId id="331" r:id="rId22"/>
    <p:sldId id="395" r:id="rId23"/>
    <p:sldId id="396" r:id="rId24"/>
    <p:sldId id="397" r:id="rId25"/>
    <p:sldId id="457" r:id="rId26"/>
    <p:sldId id="470" r:id="rId27"/>
    <p:sldId id="332" r:id="rId28"/>
    <p:sldId id="399" r:id="rId29"/>
    <p:sldId id="398" r:id="rId30"/>
    <p:sldId id="438" r:id="rId31"/>
    <p:sldId id="440" r:id="rId32"/>
    <p:sldId id="471" r:id="rId33"/>
    <p:sldId id="414" r:id="rId34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Frost Jørgensen" initials="MFJ" lastIdx="2" clrIdx="0">
    <p:extLst>
      <p:ext uri="{19B8F6BF-5375-455C-9EA6-DF929625EA0E}">
        <p15:presenceInfo xmlns:p15="http://schemas.microsoft.com/office/powerpoint/2012/main" userId="S-1-5-21-2100284113-1573851820-878952375-367374" providerId="AD"/>
      </p:ext>
    </p:extLst>
  </p:cmAuthor>
  <p:cmAuthor id="2" name="Lotte Hestbæk" initials="LH" lastIdx="2" clrIdx="1">
    <p:extLst>
      <p:ext uri="{19B8F6BF-5375-455C-9EA6-DF929625EA0E}">
        <p15:presenceInfo xmlns:p15="http://schemas.microsoft.com/office/powerpoint/2012/main" userId="S-1-5-21-2100284113-1573851820-878952375-188054" providerId="AD"/>
      </p:ext>
    </p:extLst>
  </p:cmAuthor>
  <p:cmAuthor id="3" name="Rasmus Bruun" initials="RB" lastIdx="6" clrIdx="2">
    <p:extLst>
      <p:ext uri="{19B8F6BF-5375-455C-9EA6-DF929625EA0E}">
        <p15:presenceInfo xmlns:p15="http://schemas.microsoft.com/office/powerpoint/2012/main" userId="S-1-5-21-2100284113-1573851820-878952375-187987" providerId="AD"/>
      </p:ext>
    </p:extLst>
  </p:cmAuthor>
  <p:cmAuthor id="4" name="Ditte Bonnerup Jensen" initials="DBJ" lastIdx="1" clrIdx="3">
    <p:extLst>
      <p:ext uri="{19B8F6BF-5375-455C-9EA6-DF929625EA0E}">
        <p15:presenceInfo xmlns:p15="http://schemas.microsoft.com/office/powerpoint/2012/main" userId="S-1-5-21-2100284113-1573851820-878952375-510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488" autoAdjust="0"/>
  </p:normalViewPr>
  <p:slideViewPr>
    <p:cSldViewPr snapToGrid="0">
      <p:cViewPr varScale="1">
        <p:scale>
          <a:sx n="70" d="100"/>
          <a:sy n="70" d="100"/>
        </p:scale>
        <p:origin x="21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ine Spangsberg" userId="6e0cb1aa-6bd7-482f-aac7-9a7499a3707a" providerId="ADAL" clId="{BAC959AA-F3D5-4F19-B129-F3CAC71E8838}"/>
    <pc:docChg chg="undo custSel addSld delSld modSld">
      <pc:chgData name="Josephine Spangsberg" userId="6e0cb1aa-6bd7-482f-aac7-9a7499a3707a" providerId="ADAL" clId="{BAC959AA-F3D5-4F19-B129-F3CAC71E8838}" dt="2023-03-17T14:01:55.022" v="47" actId="478"/>
      <pc:docMkLst>
        <pc:docMk/>
      </pc:docMkLst>
      <pc:sldChg chg="addSp delSp modSp del mod modClrScheme chgLayout">
        <pc:chgData name="Josephine Spangsberg" userId="6e0cb1aa-6bd7-482f-aac7-9a7499a3707a" providerId="ADAL" clId="{BAC959AA-F3D5-4F19-B129-F3CAC71E8838}" dt="2023-03-17T12:51:00.940" v="35" actId="2696"/>
        <pc:sldMkLst>
          <pc:docMk/>
          <pc:sldMk cId="3988833961" sldId="266"/>
        </pc:sldMkLst>
        <pc:spChg chg="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2" creationId="{95CEC89E-CA27-4289-8C26-55613F3742B8}"/>
          </ac:spMkLst>
        </pc:spChg>
        <pc:spChg chg="add del mod ord">
          <ac:chgData name="Josephine Spangsberg" userId="6e0cb1aa-6bd7-482f-aac7-9a7499a3707a" providerId="ADAL" clId="{BAC959AA-F3D5-4F19-B129-F3CAC71E8838}" dt="2023-03-17T12:45:50.098" v="1" actId="700"/>
          <ac:spMkLst>
            <pc:docMk/>
            <pc:sldMk cId="3988833961" sldId="266"/>
            <ac:spMk id="5" creationId="{9EE0BAF5-85D4-209A-B9D6-1C8A2A2F16D3}"/>
          </ac:spMkLst>
        </pc:spChg>
        <pc:spChg chg="add del mod ord">
          <ac:chgData name="Josephine Spangsberg" userId="6e0cb1aa-6bd7-482f-aac7-9a7499a3707a" providerId="ADAL" clId="{BAC959AA-F3D5-4F19-B129-F3CAC71E8838}" dt="2023-03-17T12:45:50.098" v="1" actId="700"/>
          <ac:spMkLst>
            <pc:docMk/>
            <pc:sldMk cId="3988833961" sldId="266"/>
            <ac:spMk id="6" creationId="{470B18E3-3C19-1C3F-2BAF-E4BA7213D1FD}"/>
          </ac:spMkLst>
        </pc:spChg>
        <pc:spChg chg="add del mod ord">
          <ac:chgData name="Josephine Spangsberg" userId="6e0cb1aa-6bd7-482f-aac7-9a7499a3707a" providerId="ADAL" clId="{BAC959AA-F3D5-4F19-B129-F3CAC71E8838}" dt="2023-03-17T12:45:50.098" v="1" actId="700"/>
          <ac:spMkLst>
            <pc:docMk/>
            <pc:sldMk cId="3988833961" sldId="266"/>
            <ac:spMk id="7" creationId="{1F08473A-20D0-8674-5FD5-EBDA70A06ED5}"/>
          </ac:spMkLst>
        </pc:spChg>
        <pc:spChg chg="add del mod ord">
          <ac:chgData name="Josephine Spangsberg" userId="6e0cb1aa-6bd7-482f-aac7-9a7499a3707a" providerId="ADAL" clId="{BAC959AA-F3D5-4F19-B129-F3CAC71E8838}" dt="2023-03-17T12:45:50.098" v="1" actId="700"/>
          <ac:spMkLst>
            <pc:docMk/>
            <pc:sldMk cId="3988833961" sldId="266"/>
            <ac:spMk id="8" creationId="{947905AF-C574-CBE2-63BF-9F0F02A7DE62}"/>
          </ac:spMkLst>
        </pc:spChg>
        <pc:spChg chg="add del mod ord">
          <ac:chgData name="Josephine Spangsberg" userId="6e0cb1aa-6bd7-482f-aac7-9a7499a3707a" providerId="ADAL" clId="{BAC959AA-F3D5-4F19-B129-F3CAC71E8838}" dt="2023-03-17T12:46:30.883" v="7" actId="700"/>
          <ac:spMkLst>
            <pc:docMk/>
            <pc:sldMk cId="3988833961" sldId="266"/>
            <ac:spMk id="9" creationId="{B4FC09D1-A0AE-99DF-27B2-E2D1739204AA}"/>
          </ac:spMkLst>
        </pc:spChg>
        <pc:spChg chg="add del mod ord">
          <ac:chgData name="Josephine Spangsberg" userId="6e0cb1aa-6bd7-482f-aac7-9a7499a3707a" providerId="ADAL" clId="{BAC959AA-F3D5-4F19-B129-F3CAC71E8838}" dt="2023-03-17T12:46:30.883" v="7" actId="700"/>
          <ac:spMkLst>
            <pc:docMk/>
            <pc:sldMk cId="3988833961" sldId="266"/>
            <ac:spMk id="10" creationId="{6DD69FB7-5046-CC64-6C7E-50E1C7F284A3}"/>
          </ac:spMkLst>
        </pc:spChg>
        <pc:spChg chg="add del mod ord">
          <ac:chgData name="Josephine Spangsberg" userId="6e0cb1aa-6bd7-482f-aac7-9a7499a3707a" providerId="ADAL" clId="{BAC959AA-F3D5-4F19-B129-F3CAC71E8838}" dt="2023-03-17T12:46:30.883" v="7" actId="700"/>
          <ac:spMkLst>
            <pc:docMk/>
            <pc:sldMk cId="3988833961" sldId="266"/>
            <ac:spMk id="11" creationId="{BE64E744-C27D-ECBA-442C-7369223BB8B2}"/>
          </ac:spMkLst>
        </pc:spChg>
        <pc:spChg chg="add del mod ord">
          <ac:chgData name="Josephine Spangsberg" userId="6e0cb1aa-6bd7-482f-aac7-9a7499a3707a" providerId="ADAL" clId="{BAC959AA-F3D5-4F19-B129-F3CAC71E8838}" dt="2023-03-17T12:46:47.646" v="8" actId="700"/>
          <ac:spMkLst>
            <pc:docMk/>
            <pc:sldMk cId="3988833961" sldId="266"/>
            <ac:spMk id="12" creationId="{915C07E4-74E2-71BD-D494-077517B9376C}"/>
          </ac:spMkLst>
        </pc:spChg>
        <pc:spChg chg="add del mod ord">
          <ac:chgData name="Josephine Spangsberg" userId="6e0cb1aa-6bd7-482f-aac7-9a7499a3707a" providerId="ADAL" clId="{BAC959AA-F3D5-4F19-B129-F3CAC71E8838}" dt="2023-03-17T12:46:47.646" v="8" actId="700"/>
          <ac:spMkLst>
            <pc:docMk/>
            <pc:sldMk cId="3988833961" sldId="266"/>
            <ac:spMk id="13" creationId="{4308F7C6-5A26-4AC0-6843-75509F4D8E7F}"/>
          </ac:spMkLst>
        </pc:spChg>
        <pc:spChg chg="add del mod ord">
          <ac:chgData name="Josephine Spangsberg" userId="6e0cb1aa-6bd7-482f-aac7-9a7499a3707a" providerId="ADAL" clId="{BAC959AA-F3D5-4F19-B129-F3CAC71E8838}" dt="2023-03-17T12:46:47.646" v="8" actId="700"/>
          <ac:spMkLst>
            <pc:docMk/>
            <pc:sldMk cId="3988833961" sldId="266"/>
            <ac:spMk id="14" creationId="{1EC5BFF5-73A5-6CCC-7A02-127C6C9B6206}"/>
          </ac:spMkLst>
        </pc:spChg>
        <pc:spChg chg="add del mod ord">
          <ac:chgData name="Josephine Spangsberg" userId="6e0cb1aa-6bd7-482f-aac7-9a7499a3707a" providerId="ADAL" clId="{BAC959AA-F3D5-4F19-B129-F3CAC71E8838}" dt="2023-03-17T12:46:47.646" v="8" actId="700"/>
          <ac:spMkLst>
            <pc:docMk/>
            <pc:sldMk cId="3988833961" sldId="266"/>
            <ac:spMk id="15" creationId="{C23D3D1D-6B49-ECF6-49E0-D12494173ABD}"/>
          </ac:spMkLst>
        </pc:spChg>
        <pc:spChg chg="add del mod ord">
          <ac:chgData name="Josephine Spangsberg" userId="6e0cb1aa-6bd7-482f-aac7-9a7499a3707a" providerId="ADAL" clId="{BAC959AA-F3D5-4F19-B129-F3CAC71E8838}" dt="2023-03-17T12:46:59.888" v="9" actId="700"/>
          <ac:spMkLst>
            <pc:docMk/>
            <pc:sldMk cId="3988833961" sldId="266"/>
            <ac:spMk id="16" creationId="{7057F31D-FA5A-F8E9-1BDE-8579B3525CA8}"/>
          </ac:spMkLst>
        </pc:spChg>
        <pc:spChg chg="add del mod ord">
          <ac:chgData name="Josephine Spangsberg" userId="6e0cb1aa-6bd7-482f-aac7-9a7499a3707a" providerId="ADAL" clId="{BAC959AA-F3D5-4F19-B129-F3CAC71E8838}" dt="2023-03-17T12:46:59.888" v="9" actId="700"/>
          <ac:spMkLst>
            <pc:docMk/>
            <pc:sldMk cId="3988833961" sldId="266"/>
            <ac:spMk id="17" creationId="{CE548A9A-88B3-9418-2643-CA7F0F58257D}"/>
          </ac:spMkLst>
        </pc:spChg>
        <pc:spChg chg="add del mod ord">
          <ac:chgData name="Josephine Spangsberg" userId="6e0cb1aa-6bd7-482f-aac7-9a7499a3707a" providerId="ADAL" clId="{BAC959AA-F3D5-4F19-B129-F3CAC71E8838}" dt="2023-03-17T12:46:59.888" v="9" actId="700"/>
          <ac:spMkLst>
            <pc:docMk/>
            <pc:sldMk cId="3988833961" sldId="266"/>
            <ac:spMk id="18" creationId="{B1FD1631-0134-684C-A4B2-C4ED2260119B}"/>
          </ac:spMkLst>
        </pc:spChg>
        <pc:spChg chg="add del 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19" creationId="{3C235E1A-80BD-CC05-AC87-FD9B378F8EC5}"/>
          </ac:spMkLst>
        </pc:spChg>
        <pc:spChg chg="add del 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20" creationId="{84206B4F-307F-E570-2F96-AF0E7035FD85}"/>
          </ac:spMkLst>
        </pc:spChg>
        <pc:spChg chg="add del 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21" creationId="{B5A18972-D028-74B4-349E-FF452719AEAA}"/>
          </ac:spMkLst>
        </pc:spChg>
        <pc:spChg chg="add 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22" creationId="{4FBECF12-DC7E-8F9E-F66B-5906F1856837}"/>
          </ac:spMkLst>
        </pc:spChg>
        <pc:spChg chg="add 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23" creationId="{0F34DB34-8485-D573-2DBB-D65AD9B43458}"/>
          </ac:spMkLst>
        </pc:spChg>
        <pc:spChg chg="add mod ord">
          <ac:chgData name="Josephine Spangsberg" userId="6e0cb1aa-6bd7-482f-aac7-9a7499a3707a" providerId="ADAL" clId="{BAC959AA-F3D5-4F19-B129-F3CAC71E8838}" dt="2023-03-17T12:47:34.915" v="12" actId="700"/>
          <ac:spMkLst>
            <pc:docMk/>
            <pc:sldMk cId="3988833961" sldId="266"/>
            <ac:spMk id="24" creationId="{839B37EE-BA0E-429A-FAF6-C2F7DD9B1A18}"/>
          </ac:spMkLst>
        </pc:spChg>
      </pc:sldChg>
      <pc:sldChg chg="addSp delSp modSp new del mod modClrScheme chgLayout">
        <pc:chgData name="Josephine Spangsberg" userId="6e0cb1aa-6bd7-482f-aac7-9a7499a3707a" providerId="ADAL" clId="{BAC959AA-F3D5-4F19-B129-F3CAC71E8838}" dt="2023-03-17T12:51:10.913" v="37" actId="2696"/>
        <pc:sldMkLst>
          <pc:docMk/>
          <pc:sldMk cId="298795773" sldId="267"/>
        </pc:sldMkLst>
        <pc:spChg chg="del mod ord">
          <ac:chgData name="Josephine Spangsberg" userId="6e0cb1aa-6bd7-482f-aac7-9a7499a3707a" providerId="ADAL" clId="{BAC959AA-F3D5-4F19-B129-F3CAC71E8838}" dt="2023-03-17T12:45:55.553" v="3" actId="700"/>
          <ac:spMkLst>
            <pc:docMk/>
            <pc:sldMk cId="298795773" sldId="267"/>
            <ac:spMk id="2" creationId="{813EBFFE-3B64-017D-D6DD-E4390CAFA505}"/>
          </ac:spMkLst>
        </pc:spChg>
        <pc:spChg chg="add del mod ord">
          <ac:chgData name="Josephine Spangsberg" userId="6e0cb1aa-6bd7-482f-aac7-9a7499a3707a" providerId="ADAL" clId="{BAC959AA-F3D5-4F19-B129-F3CAC71E8838}" dt="2023-03-17T12:46:02.574" v="4" actId="700"/>
          <ac:spMkLst>
            <pc:docMk/>
            <pc:sldMk cId="298795773" sldId="267"/>
            <ac:spMk id="3" creationId="{2ECBE68E-87A6-98FA-4F58-7119B303B935}"/>
          </ac:spMkLst>
        </pc:spChg>
        <pc:spChg chg="add del mod ord">
          <ac:chgData name="Josephine Spangsberg" userId="6e0cb1aa-6bd7-482f-aac7-9a7499a3707a" providerId="ADAL" clId="{BAC959AA-F3D5-4F19-B129-F3CAC71E8838}" dt="2023-03-17T12:46:02.574" v="4" actId="700"/>
          <ac:spMkLst>
            <pc:docMk/>
            <pc:sldMk cId="298795773" sldId="267"/>
            <ac:spMk id="4" creationId="{919E961B-E6D3-7A84-D02F-D970AF4F313E}"/>
          </ac:spMkLst>
        </pc:spChg>
        <pc:spChg chg="add del mod ord">
          <ac:chgData name="Josephine Spangsberg" userId="6e0cb1aa-6bd7-482f-aac7-9a7499a3707a" providerId="ADAL" clId="{BAC959AA-F3D5-4F19-B129-F3CAC71E8838}" dt="2023-03-17T12:46:02.574" v="4" actId="700"/>
          <ac:spMkLst>
            <pc:docMk/>
            <pc:sldMk cId="298795773" sldId="267"/>
            <ac:spMk id="5" creationId="{2F7FE543-632D-DD5B-7791-0FB2E59FE7A3}"/>
          </ac:spMkLst>
        </pc:spChg>
        <pc:spChg chg="add del mod ord">
          <ac:chgData name="Josephine Spangsberg" userId="6e0cb1aa-6bd7-482f-aac7-9a7499a3707a" providerId="ADAL" clId="{BAC959AA-F3D5-4F19-B129-F3CAC71E8838}" dt="2023-03-17T12:46:02.574" v="4" actId="700"/>
          <ac:spMkLst>
            <pc:docMk/>
            <pc:sldMk cId="298795773" sldId="267"/>
            <ac:spMk id="6" creationId="{12F4EE2B-5752-CC76-2A3F-C0A9436212B2}"/>
          </ac:spMkLst>
        </pc:spChg>
        <pc:spChg chg="add del mod ord">
          <ac:chgData name="Josephine Spangsberg" userId="6e0cb1aa-6bd7-482f-aac7-9a7499a3707a" providerId="ADAL" clId="{BAC959AA-F3D5-4F19-B129-F3CAC71E8838}" dt="2023-03-17T12:46:05.918" v="5" actId="700"/>
          <ac:spMkLst>
            <pc:docMk/>
            <pc:sldMk cId="298795773" sldId="267"/>
            <ac:spMk id="7" creationId="{3FEB6A8A-BAE5-9E07-1A64-EF535AD1FE7D}"/>
          </ac:spMkLst>
        </pc:spChg>
        <pc:spChg chg="add del mod ord">
          <ac:chgData name="Josephine Spangsberg" userId="6e0cb1aa-6bd7-482f-aac7-9a7499a3707a" providerId="ADAL" clId="{BAC959AA-F3D5-4F19-B129-F3CAC71E8838}" dt="2023-03-17T12:46:05.918" v="5" actId="700"/>
          <ac:spMkLst>
            <pc:docMk/>
            <pc:sldMk cId="298795773" sldId="267"/>
            <ac:spMk id="8" creationId="{1BC52C67-9F44-4956-99FE-206B521C58E0}"/>
          </ac:spMkLst>
        </pc:spChg>
        <pc:spChg chg="add mod ord">
          <ac:chgData name="Josephine Spangsberg" userId="6e0cb1aa-6bd7-482f-aac7-9a7499a3707a" providerId="ADAL" clId="{BAC959AA-F3D5-4F19-B129-F3CAC71E8838}" dt="2023-03-17T12:46:05.918" v="5" actId="700"/>
          <ac:spMkLst>
            <pc:docMk/>
            <pc:sldMk cId="298795773" sldId="267"/>
            <ac:spMk id="9" creationId="{9908932B-3FAE-8F63-6D30-0AF5BB5D1743}"/>
          </ac:spMkLst>
        </pc:spChg>
        <pc:spChg chg="add mod ord">
          <ac:chgData name="Josephine Spangsberg" userId="6e0cb1aa-6bd7-482f-aac7-9a7499a3707a" providerId="ADAL" clId="{BAC959AA-F3D5-4F19-B129-F3CAC71E8838}" dt="2023-03-17T12:46:05.918" v="5" actId="700"/>
          <ac:spMkLst>
            <pc:docMk/>
            <pc:sldMk cId="298795773" sldId="267"/>
            <ac:spMk id="10" creationId="{07DCBBCE-C31E-AD2D-25C6-E63BAAEA75B1}"/>
          </ac:spMkLst>
        </pc:spChg>
      </pc:sldChg>
      <pc:sldChg chg="addSp delSp modSp new del mod modClrScheme chgLayout">
        <pc:chgData name="Josephine Spangsberg" userId="6e0cb1aa-6bd7-482f-aac7-9a7499a3707a" providerId="ADAL" clId="{BAC959AA-F3D5-4F19-B129-F3CAC71E8838}" dt="2023-03-17T12:51:07.411" v="36" actId="2696"/>
        <pc:sldMkLst>
          <pc:docMk/>
          <pc:sldMk cId="1029769823" sldId="268"/>
        </pc:sldMkLst>
        <pc:spChg chg="del">
          <ac:chgData name="Josephine Spangsberg" userId="6e0cb1aa-6bd7-482f-aac7-9a7499a3707a" providerId="ADAL" clId="{BAC959AA-F3D5-4F19-B129-F3CAC71E8838}" dt="2023-03-17T12:49:01.273" v="18" actId="700"/>
          <ac:spMkLst>
            <pc:docMk/>
            <pc:sldMk cId="1029769823" sldId="268"/>
            <ac:spMk id="2" creationId="{AF290E9C-403B-EC71-5D7A-5EFA3B92284B}"/>
          </ac:spMkLst>
        </pc:spChg>
        <pc:spChg chg="del">
          <ac:chgData name="Josephine Spangsberg" userId="6e0cb1aa-6bd7-482f-aac7-9a7499a3707a" providerId="ADAL" clId="{BAC959AA-F3D5-4F19-B129-F3CAC71E8838}" dt="2023-03-17T12:49:01.273" v="18" actId="700"/>
          <ac:spMkLst>
            <pc:docMk/>
            <pc:sldMk cId="1029769823" sldId="268"/>
            <ac:spMk id="3" creationId="{9B873892-78C3-B17D-3F32-EB07FE98C54A}"/>
          </ac:spMkLst>
        </pc:spChg>
        <pc:spChg chg="del mod ord">
          <ac:chgData name="Josephine Spangsberg" userId="6e0cb1aa-6bd7-482f-aac7-9a7499a3707a" providerId="ADAL" clId="{BAC959AA-F3D5-4F19-B129-F3CAC71E8838}" dt="2023-03-17T12:49:01.273" v="18" actId="700"/>
          <ac:spMkLst>
            <pc:docMk/>
            <pc:sldMk cId="1029769823" sldId="268"/>
            <ac:spMk id="4" creationId="{BFA8F63C-C859-8395-45A8-F8A3BC3DE521}"/>
          </ac:spMkLst>
        </pc:spChg>
        <pc:spChg chg="del mod ord">
          <ac:chgData name="Josephine Spangsberg" userId="6e0cb1aa-6bd7-482f-aac7-9a7499a3707a" providerId="ADAL" clId="{BAC959AA-F3D5-4F19-B129-F3CAC71E8838}" dt="2023-03-17T12:49:01.273" v="18" actId="700"/>
          <ac:spMkLst>
            <pc:docMk/>
            <pc:sldMk cId="1029769823" sldId="268"/>
            <ac:spMk id="5" creationId="{FBD7C79F-9959-041A-94FA-29C899F9A2FD}"/>
          </ac:spMkLst>
        </pc:spChg>
        <pc:spChg chg="add mod ord">
          <ac:chgData name="Josephine Spangsberg" userId="6e0cb1aa-6bd7-482f-aac7-9a7499a3707a" providerId="ADAL" clId="{BAC959AA-F3D5-4F19-B129-F3CAC71E8838}" dt="2023-03-17T12:49:01.273" v="18" actId="700"/>
          <ac:spMkLst>
            <pc:docMk/>
            <pc:sldMk cId="1029769823" sldId="268"/>
            <ac:spMk id="6" creationId="{88A72CB2-F1E4-9497-D96E-DD9F531D547D}"/>
          </ac:spMkLst>
        </pc:spChg>
        <pc:spChg chg="add mod ord">
          <ac:chgData name="Josephine Spangsberg" userId="6e0cb1aa-6bd7-482f-aac7-9a7499a3707a" providerId="ADAL" clId="{BAC959AA-F3D5-4F19-B129-F3CAC71E8838}" dt="2023-03-17T12:49:01.273" v="18" actId="700"/>
          <ac:spMkLst>
            <pc:docMk/>
            <pc:sldMk cId="1029769823" sldId="268"/>
            <ac:spMk id="7" creationId="{230ABEBE-123C-3071-AE1F-72BA9746C8F3}"/>
          </ac:spMkLst>
        </pc:spChg>
      </pc:sldChg>
      <pc:sldChg chg="new del">
        <pc:chgData name="Josephine Spangsberg" userId="6e0cb1aa-6bd7-482f-aac7-9a7499a3707a" providerId="ADAL" clId="{BAC959AA-F3D5-4F19-B129-F3CAC71E8838}" dt="2023-03-17T12:48:15.896" v="16" actId="2696"/>
        <pc:sldMkLst>
          <pc:docMk/>
          <pc:sldMk cId="1844622581" sldId="268"/>
        </pc:sldMkLst>
      </pc:sldChg>
      <pc:sldChg chg="new del">
        <pc:chgData name="Josephine Spangsberg" userId="6e0cb1aa-6bd7-482f-aac7-9a7499a3707a" providerId="ADAL" clId="{BAC959AA-F3D5-4F19-B129-F3CAC71E8838}" dt="2023-03-17T12:47:18.325" v="11" actId="2696"/>
        <pc:sldMkLst>
          <pc:docMk/>
          <pc:sldMk cId="2880581662" sldId="268"/>
        </pc:sldMkLst>
      </pc:sldChg>
      <pc:sldChg chg="addSp delSp modSp new mod modClrScheme chgLayout">
        <pc:chgData name="Josephine Spangsberg" userId="6e0cb1aa-6bd7-482f-aac7-9a7499a3707a" providerId="ADAL" clId="{BAC959AA-F3D5-4F19-B129-F3CAC71E8838}" dt="2023-03-17T14:01:55.022" v="47" actId="478"/>
        <pc:sldMkLst>
          <pc:docMk/>
          <pc:sldMk cId="1085292321" sldId="269"/>
        </pc:sldMkLst>
        <pc:spChg chg="del mod ord">
          <ac:chgData name="Josephine Spangsberg" userId="6e0cb1aa-6bd7-482f-aac7-9a7499a3707a" providerId="ADAL" clId="{BAC959AA-F3D5-4F19-B129-F3CAC71E8838}" dt="2023-03-17T12:49:36.787" v="20" actId="700"/>
          <ac:spMkLst>
            <pc:docMk/>
            <pc:sldMk cId="1085292321" sldId="269"/>
            <ac:spMk id="2" creationId="{15477800-FFA7-6F9A-9689-7A0C3C3276F6}"/>
          </ac:spMkLst>
        </pc:spChg>
        <pc:spChg chg="del mod ord">
          <ac:chgData name="Josephine Spangsberg" userId="6e0cb1aa-6bd7-482f-aac7-9a7499a3707a" providerId="ADAL" clId="{BAC959AA-F3D5-4F19-B129-F3CAC71E8838}" dt="2023-03-17T12:49:36.787" v="20" actId="700"/>
          <ac:spMkLst>
            <pc:docMk/>
            <pc:sldMk cId="1085292321" sldId="269"/>
            <ac:spMk id="3" creationId="{97A0CF75-5E76-70AA-9A4D-AF20C41B0D1A}"/>
          </ac:spMkLst>
        </pc:spChg>
        <pc:spChg chg="add mod ord">
          <ac:chgData name="Josephine Spangsberg" userId="6e0cb1aa-6bd7-482f-aac7-9a7499a3707a" providerId="ADAL" clId="{BAC959AA-F3D5-4F19-B129-F3CAC71E8838}" dt="2023-03-17T14:01:19.411" v="42" actId="700"/>
          <ac:spMkLst>
            <pc:docMk/>
            <pc:sldMk cId="1085292321" sldId="269"/>
            <ac:spMk id="4" creationId="{CFD115FD-56F1-2A17-CA81-5D7F937490B4}"/>
          </ac:spMkLst>
        </pc:spChg>
        <pc:spChg chg="add del mod ord">
          <ac:chgData name="Josephine Spangsberg" userId="6e0cb1aa-6bd7-482f-aac7-9a7499a3707a" providerId="ADAL" clId="{BAC959AA-F3D5-4F19-B129-F3CAC71E8838}" dt="2023-03-17T14:01:55.022" v="47" actId="478"/>
          <ac:spMkLst>
            <pc:docMk/>
            <pc:sldMk cId="1085292321" sldId="269"/>
            <ac:spMk id="5" creationId="{004C4165-2F28-2BDA-A294-969535F2193C}"/>
          </ac:spMkLst>
        </pc:spChg>
        <pc:spChg chg="add mod ord">
          <ac:chgData name="Josephine Spangsberg" userId="6e0cb1aa-6bd7-482f-aac7-9a7499a3707a" providerId="ADAL" clId="{BAC959AA-F3D5-4F19-B129-F3CAC71E8838}" dt="2023-03-17T14:01:19.411" v="42" actId="700"/>
          <ac:spMkLst>
            <pc:docMk/>
            <pc:sldMk cId="1085292321" sldId="269"/>
            <ac:spMk id="6" creationId="{4B792DA6-F71B-017D-4A94-1EC2409BDBEB}"/>
          </ac:spMkLst>
        </pc:spChg>
        <pc:spChg chg="add del mod ord">
          <ac:chgData name="Josephine Spangsberg" userId="6e0cb1aa-6bd7-482f-aac7-9a7499a3707a" providerId="ADAL" clId="{BAC959AA-F3D5-4F19-B129-F3CAC71E8838}" dt="2023-03-17T14:01:52.052" v="45" actId="478"/>
          <ac:spMkLst>
            <pc:docMk/>
            <pc:sldMk cId="1085292321" sldId="269"/>
            <ac:spMk id="7" creationId="{61C99398-E973-9DCD-7EA7-72F6EA413F89}"/>
          </ac:spMkLst>
        </pc:spChg>
        <pc:spChg chg="add del mod ord">
          <ac:chgData name="Josephine Spangsberg" userId="6e0cb1aa-6bd7-482f-aac7-9a7499a3707a" providerId="ADAL" clId="{BAC959AA-F3D5-4F19-B129-F3CAC71E8838}" dt="2023-03-17T14:01:53.238" v="46" actId="478"/>
          <ac:spMkLst>
            <pc:docMk/>
            <pc:sldMk cId="1085292321" sldId="269"/>
            <ac:spMk id="8" creationId="{C7847620-E2A0-3905-188F-14E7FD123F65}"/>
          </ac:spMkLst>
        </pc:spChg>
      </pc:sldChg>
      <pc:sldChg chg="new del">
        <pc:chgData name="Josephine Spangsberg" userId="6e0cb1aa-6bd7-482f-aac7-9a7499a3707a" providerId="ADAL" clId="{BAC959AA-F3D5-4F19-B129-F3CAC71E8838}" dt="2023-03-17T12:48:12.088" v="15" actId="2696"/>
        <pc:sldMkLst>
          <pc:docMk/>
          <pc:sldMk cId="2500604886" sldId="269"/>
        </pc:sldMkLst>
      </pc:sldChg>
      <pc:sldChg chg="new del">
        <pc:chgData name="Josephine Spangsberg" userId="6e0cb1aa-6bd7-482f-aac7-9a7499a3707a" providerId="ADAL" clId="{BAC959AA-F3D5-4F19-B129-F3CAC71E8838}" dt="2023-03-17T14:01:44.699" v="44" actId="2696"/>
        <pc:sldMkLst>
          <pc:docMk/>
          <pc:sldMk cId="2159940736" sldId="270"/>
        </pc:sldMkLst>
      </pc:sldChg>
      <pc:sldChg chg="new del">
        <pc:chgData name="Josephine Spangsberg" userId="6e0cb1aa-6bd7-482f-aac7-9a7499a3707a" providerId="ADAL" clId="{BAC959AA-F3D5-4F19-B129-F3CAC71E8838}" dt="2023-03-17T14:01:04.586" v="39" actId="2696"/>
        <pc:sldMkLst>
          <pc:docMk/>
          <pc:sldMk cId="2928534364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AF27062-629A-46C2-9F9A-269FC719D6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D16BBF-C47B-4C97-A9AD-080EB705A7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81DE-1517-4E7D-91D1-500F76673B66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A3C357E-F195-442D-A1DF-42FCBF307D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4F859C-AFE0-4FD3-9C6E-1F0DB7A2FA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C448-F52C-4CDD-B415-1AA83BABA2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08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568F6-1B3C-4AC9-B77A-6403BFAA2CB2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E050A-FE63-45CA-BC20-5272BA93C4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14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1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35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936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205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89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838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38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721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63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5305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43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351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609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23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9715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395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476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29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441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baseline="0" dirty="0"/>
          </a:p>
          <a:p>
            <a:endParaRPr lang="da-DK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baseline="0" dirty="0"/>
          </a:p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948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211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baseline="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95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1612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077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1496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6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4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6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83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737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050A-FE63-45CA-BC20-5272BA93C46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11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beklædning, poserer&#10;&#10;Automatisk genereret beskrivelse">
            <a:extLst>
              <a:ext uri="{FF2B5EF4-FFF2-40B4-BE49-F238E27FC236}">
                <a16:creationId xmlns:a16="http://schemas.microsoft.com/office/drawing/2014/main" id="{A50A1584-23E4-4F1F-B36F-748A17763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/>
          <a:stretch/>
        </p:blipFill>
        <p:spPr>
          <a:xfrm>
            <a:off x="0" y="0"/>
            <a:ext cx="44375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96EB21E-69CF-472E-9579-22FD1BED34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823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C6C73B5-FA09-4814-93EE-2D18F5ACC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3823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3091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24">
            <a:extLst>
              <a:ext uri="{FF2B5EF4-FFF2-40B4-BE49-F238E27FC236}">
                <a16:creationId xmlns:a16="http://schemas.microsoft.com/office/drawing/2014/main" id="{37FA6CB0-362B-4314-ABA9-9491165693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448B971C-F3EC-473B-9BC8-597F749B11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50"/>
            </a:stretch>
          </a:blipFill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64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A1466CB8-F4A0-4909-AEB9-09DAFE6C50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864" y="546586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CDA8730-467A-3AA2-3E17-0AF092B8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F6C0E01-3EA2-4C73-812F-FE83765C7121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8" name="Rutediagram: Forsinkelse 20">
              <a:extLst>
                <a:ext uri="{FF2B5EF4-FFF2-40B4-BE49-F238E27FC236}">
                  <a16:creationId xmlns:a16="http://schemas.microsoft.com/office/drawing/2014/main" id="{4EB9461D-5CC5-4CE3-A49D-966934A9F847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3736EB4-D045-425C-951C-D79DFBCAD3F2}"/>
                </a:ext>
              </a:extLst>
            </p:cNvPr>
            <p:cNvSpPr/>
            <p:nvPr userDrawn="1"/>
          </p:nvSpPr>
          <p:spPr>
            <a:xfrm>
              <a:off x="10235953" y="-117987"/>
              <a:ext cx="1956047" cy="70976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00172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F12ED6E2-09BF-4602-AE5A-93061569AED6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9D050C2-DA5A-4870-83B6-1DCA34771E40}"/>
                </a:ext>
              </a:extLst>
            </p:cNvPr>
            <p:cNvSpPr/>
            <p:nvPr userDrawn="1"/>
          </p:nvSpPr>
          <p:spPr>
            <a:xfrm>
              <a:off x="10235953" y="-119831"/>
              <a:ext cx="1956047" cy="70976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utediagram: Forsinkelse 20">
              <a:extLst>
                <a:ext uri="{FF2B5EF4-FFF2-40B4-BE49-F238E27FC236}">
                  <a16:creationId xmlns:a16="http://schemas.microsoft.com/office/drawing/2014/main" id="{F41780ED-3568-4911-A3BA-0D9716662417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6676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EBDEDABF-8B6D-491C-B052-7ADBA030F914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8" name="Rutediagram: Forsinkelse 20">
              <a:extLst>
                <a:ext uri="{FF2B5EF4-FFF2-40B4-BE49-F238E27FC236}">
                  <a16:creationId xmlns:a16="http://schemas.microsoft.com/office/drawing/2014/main" id="{01947235-5310-4B78-A4B1-F94AB42F453E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1E80C16-EBCD-475F-9402-B6557AA7F60B}"/>
                </a:ext>
              </a:extLst>
            </p:cNvPr>
            <p:cNvSpPr/>
            <p:nvPr userDrawn="1"/>
          </p:nvSpPr>
          <p:spPr>
            <a:xfrm>
              <a:off x="10235953" y="-119831"/>
              <a:ext cx="1956047" cy="70976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42416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F67D52CD-E9F4-4F26-A206-BD5C766206AA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21" name="Rutediagram: Forsinkelse 20">
              <a:extLst>
                <a:ext uri="{FF2B5EF4-FFF2-40B4-BE49-F238E27FC236}">
                  <a16:creationId xmlns:a16="http://schemas.microsoft.com/office/drawing/2014/main" id="{92428539-1503-4A53-A04E-6168353DCC96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5B6FA05-AABC-416E-B84A-9926FEB82413}"/>
                </a:ext>
              </a:extLst>
            </p:cNvPr>
            <p:cNvSpPr/>
            <p:nvPr userDrawn="1"/>
          </p:nvSpPr>
          <p:spPr>
            <a:xfrm>
              <a:off x="10235953" y="-121674"/>
              <a:ext cx="1956047" cy="7097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7859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90D03-8812-4372-AAEF-A8754FF94783}"/>
              </a:ext>
            </a:extLst>
          </p:cNvPr>
          <p:cNvSpPr/>
          <p:nvPr userDrawn="1"/>
        </p:nvSpPr>
        <p:spPr>
          <a:xfrm>
            <a:off x="5936497" y="-171450"/>
            <a:ext cx="6342589" cy="7166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F82066-75BB-401A-8D00-C8254D3BFFD1}"/>
              </a:ext>
            </a:extLst>
          </p:cNvPr>
          <p:cNvSpPr/>
          <p:nvPr userDrawn="1"/>
        </p:nvSpPr>
        <p:spPr>
          <a:xfrm>
            <a:off x="2966888" y="-372675"/>
            <a:ext cx="4714875" cy="76033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6D403B-52E6-4F50-9F9B-2A1F5BA99174}"/>
              </a:ext>
            </a:extLst>
          </p:cNvPr>
          <p:cNvSpPr/>
          <p:nvPr userDrawn="1"/>
        </p:nvSpPr>
        <p:spPr>
          <a:xfrm>
            <a:off x="-99786" y="-171450"/>
            <a:ext cx="5494746" cy="7166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060000-E4AC-426F-8276-BA9E255672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89206"/>
            <a:ext cx="10515600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40FD8-BB92-424D-B417-1B6E0A8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29825"/>
            <a:ext cx="67906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4C5C29C-C4AA-4B86-BA2D-9E2988B8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1E5B2F-3E19-6380-E861-437ECC967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9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90D03-8812-4372-AAEF-A8754FF94783}"/>
              </a:ext>
            </a:extLst>
          </p:cNvPr>
          <p:cNvSpPr/>
          <p:nvPr userDrawn="1"/>
        </p:nvSpPr>
        <p:spPr>
          <a:xfrm>
            <a:off x="5936498" y="-171450"/>
            <a:ext cx="6353474" cy="71666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F82066-75BB-401A-8D00-C8254D3BFFD1}"/>
              </a:ext>
            </a:extLst>
          </p:cNvPr>
          <p:cNvSpPr/>
          <p:nvPr userDrawn="1"/>
        </p:nvSpPr>
        <p:spPr>
          <a:xfrm>
            <a:off x="2966888" y="-372675"/>
            <a:ext cx="4714875" cy="7603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6D403B-52E6-4F50-9F9B-2A1F5BA99174}"/>
              </a:ext>
            </a:extLst>
          </p:cNvPr>
          <p:cNvSpPr/>
          <p:nvPr userDrawn="1"/>
        </p:nvSpPr>
        <p:spPr>
          <a:xfrm>
            <a:off x="-110672" y="-171450"/>
            <a:ext cx="5505632" cy="7166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6BEE6D-502A-4705-BF07-80B83D80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060000-E4AC-426F-8276-BA9E255672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89206"/>
            <a:ext cx="10515600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40FD8-BB92-424D-B417-1B6E0A8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29825"/>
            <a:ext cx="67906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D4FA20-9841-81E8-5019-FA7E8D5D5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1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6AD29CF6-124A-4F18-B6F3-6A9FDA469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618" y="0"/>
            <a:ext cx="4502381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6B7F3-F612-4BA6-A1D2-17DCCFA45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623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himmel, person, mand, udendørs&#10;&#10;Automatisk genereret beskrivelse">
            <a:extLst>
              <a:ext uri="{FF2B5EF4-FFF2-40B4-BE49-F238E27FC236}">
                <a16:creationId xmlns:a16="http://schemas.microsoft.com/office/drawing/2014/main" id="{EC59ECBE-3F80-4CB6-BD4C-4613A10F9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6"/>
          <a:stretch/>
        </p:blipFill>
        <p:spPr>
          <a:xfrm>
            <a:off x="6506491" y="0"/>
            <a:ext cx="5685509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6B7F3-F612-4BA6-A1D2-17DCCFA45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224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person, beklædning, poserer&#10;&#10;Automatisk genereret beskrivelse">
            <a:extLst>
              <a:ext uri="{FF2B5EF4-FFF2-40B4-BE49-F238E27FC236}">
                <a16:creationId xmlns:a16="http://schemas.microsoft.com/office/drawing/2014/main" id="{B662EF97-B44C-4748-A3E9-6BE4AE80A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>
          <a:xfrm>
            <a:off x="7743931" y="0"/>
            <a:ext cx="4448069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48D2FE3-F1D4-466B-BF11-A9787AAB8D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0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9394" y="0"/>
            <a:ext cx="8932606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489"/>
            </a:stretch>
          </a:blipFill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    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97C399-CBAF-7825-9453-1C72C0C99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3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person, indendørs, ung, dreng&#10;&#10;Automatisk genereret beskrivelse">
            <a:extLst>
              <a:ext uri="{FF2B5EF4-FFF2-40B4-BE49-F238E27FC236}">
                <a16:creationId xmlns:a16="http://schemas.microsoft.com/office/drawing/2014/main" id="{AE0EE11A-EC66-490C-872A-CD172D7D0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8" r="13333"/>
          <a:stretch/>
        </p:blipFill>
        <p:spPr>
          <a:xfrm>
            <a:off x="7706033" y="0"/>
            <a:ext cx="4485967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6B7F3-F612-4BA6-A1D2-17DCCFA45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446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holdsobjekt_og_valgfrit_bille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4">
            <a:extLst>
              <a:ext uri="{FF2B5EF4-FFF2-40B4-BE49-F238E27FC236}">
                <a16:creationId xmlns:a16="http://schemas.microsoft.com/office/drawing/2014/main" id="{7D115563-41B8-4600-B477-625D4234A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87E99F53-26B0-43D9-9F79-9C59AB4E0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8897509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37028"/>
            </a:stretch>
          </a:blipFill>
        </p:spPr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43827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holdsobjekt_og_valgfrit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24">
            <a:extLst>
              <a:ext uri="{FF2B5EF4-FFF2-40B4-BE49-F238E27FC236}">
                <a16:creationId xmlns:a16="http://schemas.microsoft.com/office/drawing/2014/main" id="{38DD72CC-B833-4107-888C-7286A276A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FF674E97-49CA-4CCC-9CBC-69B0AC64C8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29315" cy="68564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36539"/>
            </a:stretch>
          </a:blipFill>
        </p:spPr>
        <p:txBody>
          <a:bodyPr>
            <a:norm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274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_og_to_indholdsobjek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EE1F3C44-2183-4446-980F-59BC24705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DDC27F-66B4-4458-B341-00175732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718333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BBBB56-B8B8-431D-A80E-34EF3D7C4E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ADE5D0-6702-4A70-9D34-F2134EA14F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BE86A9-3323-433B-8C73-B6A1056D7F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3A7E83-0DCC-4AA3-AFE8-C2F595BCCC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F3F915-6B0D-40B4-A6C9-C677D758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92A331-EE95-4A9C-B515-C944557B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8AE324A-755C-1BA9-0F61-9A07126F4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9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_og_to_indholdsobjek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E0C689D-0996-45CD-8C2D-10DFF196B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DDC27F-66B4-4458-B341-00175732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718333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BBBB56-B8B8-431D-A80E-34EF3D7C4E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ADE5D0-6702-4A70-9D34-F2134EA14F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BE86A9-3323-433B-8C73-B6A1056D7F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3A7E83-0DCC-4AA3-AFE8-C2F595BCCC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F3F915-6B0D-40B4-A6C9-C677D758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92A331-EE95-4A9C-B515-C944557B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E656504-E1B2-1B82-8F06-4BD894BBBA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75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og_valgfrit_bille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44132" y="0"/>
            <a:ext cx="8947868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25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 dirty="0"/>
              <a:t>       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1" y="1757784"/>
            <a:ext cx="5074869" cy="39008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”Klik for at tilføje citat”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BA63533E-7A64-4255-BDA7-7670804F4BF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96000" y="5730182"/>
            <a:ext cx="5074869" cy="45593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758BAAF-8E0E-7796-EC5A-1350BBE1C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og_valgfrit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24">
            <a:extLst>
              <a:ext uri="{FF2B5EF4-FFF2-40B4-BE49-F238E27FC236}">
                <a16:creationId xmlns:a16="http://schemas.microsoft.com/office/drawing/2014/main" id="{37FA6CB0-362B-4314-ABA9-9491165693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3657600" marR="0" lvl="8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billede</a:t>
            </a:r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448B971C-F3EC-473B-9BC8-597F749B11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50"/>
            </a:stretch>
          </a:blipFill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B86AF325-8677-4197-A4F9-FF8FECF51E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1131" y="1781630"/>
            <a:ext cx="5074869" cy="39008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”Klik for at tilføje citat”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190A0D90-4684-4306-B3CF-D2F053BBEEC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021130" y="5754028"/>
            <a:ext cx="5074869" cy="45593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4158816-3C34-7903-C759-8F5743213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45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0CC76-6300-4E74-A96D-BFCB3DDF12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415DD4-8332-45CD-80D3-F66AC504D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DC3D8A-BFA5-4463-BEE2-17C96AB7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79C456-CBEB-44E0-919A-C66A15868A78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60E191-54C0-4C29-B446-EDBA1A09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56348"/>
            <a:ext cx="620178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490633-C3CC-46EE-BAF9-13BD9714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1229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22CC7-D7D0-4C55-BA8F-2B1287EDC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951BC7-090D-4976-8427-98D5279E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989660-4908-4336-A051-871288F2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48"/>
            <a:ext cx="2743200" cy="365127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79C456-CBEB-44E0-919A-C66A15868A78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6E0F7E-DE90-4100-8DFC-28BCE7B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56348"/>
            <a:ext cx="611671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EAE5DF-F5B6-45FE-9B57-F285B93C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359521"/>
            <a:ext cx="679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30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BEE6D-502A-4705-BF07-80B83D80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060000-E4AC-426F-8276-BA9E25567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40FD8-BB92-424D-B417-1B6E0A8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292FEF-072C-4EDB-9253-A5C9FC95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95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indendørs, ung, dreng&#10;&#10;Automatisk genereret beskrivelse">
            <a:extLst>
              <a:ext uri="{FF2B5EF4-FFF2-40B4-BE49-F238E27FC236}">
                <a16:creationId xmlns:a16="http://schemas.microsoft.com/office/drawing/2014/main" id="{F671C2C9-114B-4D85-BE9C-A03F54041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r="13788"/>
          <a:stretch/>
        </p:blipFill>
        <p:spPr>
          <a:xfrm flipH="1">
            <a:off x="-1" y="0"/>
            <a:ext cx="554257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C5A0264-F441-487C-AC7C-6F4010945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2499" y="3417094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6F8894BF-E50A-454A-86B4-388D102F51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2499" y="561038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A1FE008-CF79-069F-B515-CA5141DCEF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5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82601"/>
            <a:ext cx="7338135" cy="120808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Klik for at redigere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C5424846-7C2C-49AA-8F6C-F72E2ED6176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redigere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5483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redigere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0405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E60C1-C0B3-41CC-9A90-F81701ED3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848D03-6665-4250-9CC4-6068ED08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612E1D-B6AE-4F76-A609-EE2D56AA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E704-DCCD-45AF-B35E-D2B041D79E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99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913831-7DC7-4D89-AD17-047545F1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4601DF-2D97-4874-B434-437323E9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3850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43BA-4BDA-4B9E-9E25-DB875D4FB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9E9D61-4876-4BE7-ACE2-60A276CA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7ADDD4-86C0-465D-9908-D02ACC2CCA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1E108C-21C6-4D65-B153-1D500CB5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79C456-CBEB-44E0-919A-C66A15868A78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D3223FA-32F0-47EE-979A-5E773560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20" y="6356348"/>
            <a:ext cx="6172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7BB15E-F4B5-4E10-A09D-678D3102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154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B9F1A-6F9A-48E7-AB5B-D2FCF815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7B0A201-B6BC-4242-889D-5ECF14554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C30E47-0E3C-4186-A87D-1C472BCAD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74B5E8-35A4-42A2-96F3-1A6397E0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79C456-CBEB-44E0-919A-C66A15868A78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78F399-CC0F-4176-9677-A34F28A0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56348"/>
            <a:ext cx="6172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6CFAE4-3D37-4017-AA0A-29A0384D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7349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_og_valgfrit_bille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4">
            <a:extLst>
              <a:ext uri="{FF2B5EF4-FFF2-40B4-BE49-F238E27FC236}">
                <a16:creationId xmlns:a16="http://schemas.microsoft.com/office/drawing/2014/main" id="{07DB62D2-8D9A-48E7-9000-B528D2F04C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BDB15C-81F6-4A3D-AC24-8A9A541F5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49"/>
            </a:stretch>
          </a:blip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Pladsholder til billede 19">
            <a:extLst>
              <a:ext uri="{FF2B5EF4-FFF2-40B4-BE49-F238E27FC236}">
                <a16:creationId xmlns:a16="http://schemas.microsoft.com/office/drawing/2014/main" id="{901C2197-4A98-493A-8635-4127F91B74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46" y="0"/>
            <a:ext cx="5250510" cy="15346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655" t="-78526" r="-13279" b="-7078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99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7CB3D0E-3DC6-4BB9-AA48-679BAE26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799" y="5520399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681935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_og_valgfrit_bille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44132" y="0"/>
            <a:ext cx="8947868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25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 dirty="0"/>
              <a:t>       </a:t>
            </a:r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D9D639F-B71E-47B7-BAE4-18233A2D23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41490" y="0"/>
            <a:ext cx="5250510" cy="15346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655" t="-78526" r="-13279" b="-7078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050992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beklædning, poserer&#10;&#10;Automatisk genereret beskrivelse">
            <a:extLst>
              <a:ext uri="{FF2B5EF4-FFF2-40B4-BE49-F238E27FC236}">
                <a16:creationId xmlns:a16="http://schemas.microsoft.com/office/drawing/2014/main" id="{A50A1584-23E4-4F1F-B36F-748A17763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/>
          <a:stretch/>
        </p:blipFill>
        <p:spPr>
          <a:xfrm>
            <a:off x="0" y="0"/>
            <a:ext cx="44375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96EB21E-69CF-472E-9579-22FD1BED34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823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C6C73B5-FA09-4814-93EE-2D18F5ACC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3823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504873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9394" y="0"/>
            <a:ext cx="8932606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489"/>
            </a:stretch>
          </a:blipFill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    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97C399-CBAF-7825-9453-1C72C0C99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2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21" name="Pladsholder til billede 24">
            <a:extLst>
              <a:ext uri="{FF2B5EF4-FFF2-40B4-BE49-F238E27FC236}">
                <a16:creationId xmlns:a16="http://schemas.microsoft.com/office/drawing/2014/main" id="{EC8A1438-4696-4E07-9E2E-2F4910DAD4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83888" y="0"/>
            <a:ext cx="8908111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64"/>
            </a:stretch>
          </a:blipFill>
        </p:spPr>
        <p:txBody>
          <a:bodyPr/>
          <a:lstStyle>
            <a:lvl1pPr algn="l">
              <a:defRPr/>
            </a:lvl1pPr>
            <a:lvl9pPr marL="3657600" indent="0" algn="l">
              <a:buNone/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</p:txBody>
      </p:sp>
      <p:sp>
        <p:nvSpPr>
          <p:cNvPr id="20" name="Pladsholder til billede 19" hidden="1">
            <a:extLst>
              <a:ext uri="{FF2B5EF4-FFF2-40B4-BE49-F238E27FC236}">
                <a16:creationId xmlns:a16="http://schemas.microsoft.com/office/drawing/2014/main" id="{0D9D639F-B71E-47B7-BAE4-18233A2D23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7148" y="0"/>
            <a:ext cx="5194852" cy="15346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872" t="-79241" r="-13421" b="-70067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8E1B758-1F59-E98B-86A2-E32030C5D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2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indendørs, ung, dreng&#10;&#10;Automatisk genereret beskrivelse">
            <a:extLst>
              <a:ext uri="{FF2B5EF4-FFF2-40B4-BE49-F238E27FC236}">
                <a16:creationId xmlns:a16="http://schemas.microsoft.com/office/drawing/2014/main" id="{F671C2C9-114B-4D85-BE9C-A03F54041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r="13788"/>
          <a:stretch/>
        </p:blipFill>
        <p:spPr>
          <a:xfrm flipH="1">
            <a:off x="-1" y="0"/>
            <a:ext cx="554257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C5A0264-F441-487C-AC7C-6F4010945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2499" y="3417094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6F8894BF-E50A-454A-86B4-388D102F51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2499" y="561038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A1FE008-CF79-069F-B515-CA5141DCEF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21" name="Pladsholder til billede 24">
            <a:extLst>
              <a:ext uri="{FF2B5EF4-FFF2-40B4-BE49-F238E27FC236}">
                <a16:creationId xmlns:a16="http://schemas.microsoft.com/office/drawing/2014/main" id="{EC8A1438-4696-4E07-9E2E-2F4910DAD4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83888" y="0"/>
            <a:ext cx="8908111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64"/>
            </a:stretch>
          </a:blipFill>
        </p:spPr>
        <p:txBody>
          <a:bodyPr/>
          <a:lstStyle>
            <a:lvl1pPr algn="l">
              <a:defRPr/>
            </a:lvl1pPr>
            <a:lvl9pPr marL="3657600" indent="0" algn="l">
              <a:buNone/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</p:txBody>
      </p:sp>
      <p:sp>
        <p:nvSpPr>
          <p:cNvPr id="20" name="Pladsholder til billede 19" hidden="1">
            <a:extLst>
              <a:ext uri="{FF2B5EF4-FFF2-40B4-BE49-F238E27FC236}">
                <a16:creationId xmlns:a16="http://schemas.microsoft.com/office/drawing/2014/main" id="{0D9D639F-B71E-47B7-BAE4-18233A2D23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7148" y="0"/>
            <a:ext cx="5194852" cy="15346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872" t="-79241" r="-13421" b="-70067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8E1B758-1F59-E98B-86A2-E32030C5D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7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person, mand, udendørs&#10;&#10;Automatisk genereret beskrivelse">
            <a:extLst>
              <a:ext uri="{FF2B5EF4-FFF2-40B4-BE49-F238E27FC236}">
                <a16:creationId xmlns:a16="http://schemas.microsoft.com/office/drawing/2014/main" id="{8B7EFD30-E2F4-4017-9CC9-5F1DFA04B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9"/>
          <a:stretch/>
        </p:blipFill>
        <p:spPr>
          <a:xfrm flipH="1">
            <a:off x="-230498" y="0"/>
            <a:ext cx="6068034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F800AF3-C7E0-4239-A413-BB64210B5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943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5943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294279-DBB9-D0FA-09FC-68C5FAB40E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3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44132" y="0"/>
            <a:ext cx="8947868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25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 dirty="0"/>
              <a:t>      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ABD31F4-B3FE-2F17-4138-4DAF00493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89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073379C5-9C60-4BC2-88CA-947818C26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r="2319" b="2319"/>
          <a:stretch/>
        </p:blipFill>
        <p:spPr>
          <a:xfrm>
            <a:off x="7698659" y="-1"/>
            <a:ext cx="4493341" cy="685800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794B198-8A49-4E27-AD09-B40B033BC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99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7CB3D0E-3DC6-4BB9-AA48-679BAE26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799" y="5520399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7E360EB-FEC4-19A6-60C2-BF6BCA0C0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5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4">
            <a:extLst>
              <a:ext uri="{FF2B5EF4-FFF2-40B4-BE49-F238E27FC236}">
                <a16:creationId xmlns:a16="http://schemas.microsoft.com/office/drawing/2014/main" id="{07DB62D2-8D9A-48E7-9000-B528D2F04C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BDB15C-81F6-4A3D-AC24-8A9A541F5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49"/>
            </a:stretch>
          </a:blip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99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7CB3D0E-3DC6-4BB9-AA48-679BAE26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799" y="5520399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2002A2F-FBE0-38F6-0885-6963E2833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person, kvinde, indendørs&#10;&#10;Automatisk genereret beskrivelse">
            <a:extLst>
              <a:ext uri="{FF2B5EF4-FFF2-40B4-BE49-F238E27FC236}">
                <a16:creationId xmlns:a16="http://schemas.microsoft.com/office/drawing/2014/main" id="{8FB08BE4-8FDE-40AB-ACD8-E9D7D66B9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"/>
          <a:stretch/>
        </p:blipFill>
        <p:spPr>
          <a:xfrm>
            <a:off x="7474579" y="0"/>
            <a:ext cx="52768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48F8593-2291-43E4-87D5-1108D28D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64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A1466CB8-F4A0-4909-AEB9-09DAFE6C50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864" y="546586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02A1F39-93B4-B85E-E2C9-2021EEDCBF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34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24">
            <a:extLst>
              <a:ext uri="{FF2B5EF4-FFF2-40B4-BE49-F238E27FC236}">
                <a16:creationId xmlns:a16="http://schemas.microsoft.com/office/drawing/2014/main" id="{37FA6CB0-362B-4314-ABA9-9491165693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448B971C-F3EC-473B-9BC8-597F749B11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50"/>
            </a:stretch>
          </a:blipFill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64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A1466CB8-F4A0-4909-AEB9-09DAFE6C50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864" y="546586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CDA8730-467A-3AA2-3E17-0AF092B8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3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F6C0E01-3EA2-4C73-812F-FE83765C7121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8" name="Rutediagram: Forsinkelse 20">
              <a:extLst>
                <a:ext uri="{FF2B5EF4-FFF2-40B4-BE49-F238E27FC236}">
                  <a16:creationId xmlns:a16="http://schemas.microsoft.com/office/drawing/2014/main" id="{4EB9461D-5CC5-4CE3-A49D-966934A9F847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3736EB4-D045-425C-951C-D79DFBCAD3F2}"/>
                </a:ext>
              </a:extLst>
            </p:cNvPr>
            <p:cNvSpPr/>
            <p:nvPr userDrawn="1"/>
          </p:nvSpPr>
          <p:spPr>
            <a:xfrm>
              <a:off x="10235953" y="-117987"/>
              <a:ext cx="1956047" cy="70976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73597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F12ED6E2-09BF-4602-AE5A-93061569AED6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9D050C2-DA5A-4870-83B6-1DCA34771E40}"/>
                </a:ext>
              </a:extLst>
            </p:cNvPr>
            <p:cNvSpPr/>
            <p:nvPr userDrawn="1"/>
          </p:nvSpPr>
          <p:spPr>
            <a:xfrm>
              <a:off x="10235953" y="-119831"/>
              <a:ext cx="1956047" cy="70976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utediagram: Forsinkelse 20">
              <a:extLst>
                <a:ext uri="{FF2B5EF4-FFF2-40B4-BE49-F238E27FC236}">
                  <a16:creationId xmlns:a16="http://schemas.microsoft.com/office/drawing/2014/main" id="{F41780ED-3568-4911-A3BA-0D9716662417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7139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person, mand, udendørs&#10;&#10;Automatisk genereret beskrivelse">
            <a:extLst>
              <a:ext uri="{FF2B5EF4-FFF2-40B4-BE49-F238E27FC236}">
                <a16:creationId xmlns:a16="http://schemas.microsoft.com/office/drawing/2014/main" id="{8B7EFD30-E2F4-4017-9CC9-5F1DFA04B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9"/>
          <a:stretch/>
        </p:blipFill>
        <p:spPr>
          <a:xfrm flipH="1">
            <a:off x="-230498" y="0"/>
            <a:ext cx="6068034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F800AF3-C7E0-4239-A413-BB64210B5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943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5943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294279-DBB9-D0FA-09FC-68C5FAB40E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4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EBDEDABF-8B6D-491C-B052-7ADBA030F914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8" name="Rutediagram: Forsinkelse 20">
              <a:extLst>
                <a:ext uri="{FF2B5EF4-FFF2-40B4-BE49-F238E27FC236}">
                  <a16:creationId xmlns:a16="http://schemas.microsoft.com/office/drawing/2014/main" id="{01947235-5310-4B78-A4B1-F94AB42F453E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1E80C16-EBCD-475F-9402-B6557AA7F60B}"/>
                </a:ext>
              </a:extLst>
            </p:cNvPr>
            <p:cNvSpPr/>
            <p:nvPr userDrawn="1"/>
          </p:nvSpPr>
          <p:spPr>
            <a:xfrm>
              <a:off x="10235953" y="-119831"/>
              <a:ext cx="1956047" cy="70976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39600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F67D52CD-E9F4-4F26-A206-BD5C766206AA}"/>
              </a:ext>
            </a:extLst>
          </p:cNvPr>
          <p:cNvGrpSpPr/>
          <p:nvPr userDrawn="1"/>
        </p:nvGrpSpPr>
        <p:grpSpPr>
          <a:xfrm>
            <a:off x="7768008" y="-121674"/>
            <a:ext cx="4423992" cy="7101348"/>
            <a:chOff x="7768008" y="-121674"/>
            <a:chExt cx="4423992" cy="7101348"/>
          </a:xfrm>
        </p:grpSpPr>
        <p:sp>
          <p:nvSpPr>
            <p:cNvPr id="21" name="Rutediagram: Forsinkelse 20">
              <a:extLst>
                <a:ext uri="{FF2B5EF4-FFF2-40B4-BE49-F238E27FC236}">
                  <a16:creationId xmlns:a16="http://schemas.microsoft.com/office/drawing/2014/main" id="{92428539-1503-4A53-A04E-6168353DCC96}"/>
                </a:ext>
              </a:extLst>
            </p:cNvPr>
            <p:cNvSpPr/>
            <p:nvPr userDrawn="1"/>
          </p:nvSpPr>
          <p:spPr>
            <a:xfrm flipH="1">
              <a:off x="7768008" y="-121674"/>
              <a:ext cx="2470522" cy="7101348"/>
            </a:xfrm>
            <a:custGeom>
              <a:avLst/>
              <a:gdLst>
                <a:gd name="connsiteX0" fmla="*/ 0 w 1946787"/>
                <a:gd name="connsiteY0" fmla="*/ 0 h 6858000"/>
                <a:gd name="connsiteX1" fmla="*/ 973394 w 1946787"/>
                <a:gd name="connsiteY1" fmla="*/ 0 h 6858000"/>
                <a:gd name="connsiteX2" fmla="*/ 1946788 w 1946787"/>
                <a:gd name="connsiteY2" fmla="*/ 3429000 h 6858000"/>
                <a:gd name="connsiteX3" fmla="*/ 973394 w 1946787"/>
                <a:gd name="connsiteY3" fmla="*/ 6858000 h 6858000"/>
                <a:gd name="connsiteX4" fmla="*/ 0 w 1946787"/>
                <a:gd name="connsiteY4" fmla="*/ 6858000 h 6858000"/>
                <a:gd name="connsiteX5" fmla="*/ 0 w 1946787"/>
                <a:gd name="connsiteY5" fmla="*/ 0 h 6858000"/>
                <a:gd name="connsiteX0" fmla="*/ 0 w 2418736"/>
                <a:gd name="connsiteY0" fmla="*/ 0 h 6858000"/>
                <a:gd name="connsiteX1" fmla="*/ 973394 w 2418736"/>
                <a:gd name="connsiteY1" fmla="*/ 0 h 6858000"/>
                <a:gd name="connsiteX2" fmla="*/ 2418736 w 2418736"/>
                <a:gd name="connsiteY2" fmla="*/ 3451122 h 6858000"/>
                <a:gd name="connsiteX3" fmla="*/ 973394 w 2418736"/>
                <a:gd name="connsiteY3" fmla="*/ 6858000 h 6858000"/>
                <a:gd name="connsiteX4" fmla="*/ 0 w 2418736"/>
                <a:gd name="connsiteY4" fmla="*/ 6858000 h 6858000"/>
                <a:gd name="connsiteX5" fmla="*/ 0 w 2418736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736" h="6858000">
                  <a:moveTo>
                    <a:pt x="0" y="0"/>
                  </a:moveTo>
                  <a:lnTo>
                    <a:pt x="973394" y="0"/>
                  </a:lnTo>
                  <a:cubicBezTo>
                    <a:pt x="1510985" y="0"/>
                    <a:pt x="2418736" y="1557338"/>
                    <a:pt x="2418736" y="3451122"/>
                  </a:cubicBezTo>
                  <a:cubicBezTo>
                    <a:pt x="2418736" y="5344906"/>
                    <a:pt x="1510985" y="6858000"/>
                    <a:pt x="973394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5B6FA05-AABC-416E-B84A-9926FEB82413}"/>
                </a:ext>
              </a:extLst>
            </p:cNvPr>
            <p:cNvSpPr/>
            <p:nvPr userDrawn="1"/>
          </p:nvSpPr>
          <p:spPr>
            <a:xfrm>
              <a:off x="10235953" y="-121674"/>
              <a:ext cx="1956047" cy="7097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41150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90D03-8812-4372-AAEF-A8754FF94783}"/>
              </a:ext>
            </a:extLst>
          </p:cNvPr>
          <p:cNvSpPr/>
          <p:nvPr userDrawn="1"/>
        </p:nvSpPr>
        <p:spPr>
          <a:xfrm>
            <a:off x="5936497" y="-171450"/>
            <a:ext cx="6342589" cy="7166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F82066-75BB-401A-8D00-C8254D3BFFD1}"/>
              </a:ext>
            </a:extLst>
          </p:cNvPr>
          <p:cNvSpPr/>
          <p:nvPr userDrawn="1"/>
        </p:nvSpPr>
        <p:spPr>
          <a:xfrm>
            <a:off x="2966888" y="-372675"/>
            <a:ext cx="4714875" cy="76033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6D403B-52E6-4F50-9F9B-2A1F5BA99174}"/>
              </a:ext>
            </a:extLst>
          </p:cNvPr>
          <p:cNvSpPr/>
          <p:nvPr userDrawn="1"/>
        </p:nvSpPr>
        <p:spPr>
          <a:xfrm>
            <a:off x="-99786" y="-171450"/>
            <a:ext cx="5494746" cy="7166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060000-E4AC-426F-8276-BA9E255672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89206"/>
            <a:ext cx="10515600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40FD8-BB92-424D-B417-1B6E0A8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29825"/>
            <a:ext cx="67906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4C5C29C-C4AA-4B86-BA2D-9E2988B8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1E5B2F-3E19-6380-E861-437ECC967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1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90D03-8812-4372-AAEF-A8754FF94783}"/>
              </a:ext>
            </a:extLst>
          </p:cNvPr>
          <p:cNvSpPr/>
          <p:nvPr userDrawn="1"/>
        </p:nvSpPr>
        <p:spPr>
          <a:xfrm>
            <a:off x="5936498" y="-171450"/>
            <a:ext cx="6353474" cy="71666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F82066-75BB-401A-8D00-C8254D3BFFD1}"/>
              </a:ext>
            </a:extLst>
          </p:cNvPr>
          <p:cNvSpPr/>
          <p:nvPr userDrawn="1"/>
        </p:nvSpPr>
        <p:spPr>
          <a:xfrm>
            <a:off x="2966888" y="-372675"/>
            <a:ext cx="4714875" cy="7603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6D403B-52E6-4F50-9F9B-2A1F5BA99174}"/>
              </a:ext>
            </a:extLst>
          </p:cNvPr>
          <p:cNvSpPr/>
          <p:nvPr userDrawn="1"/>
        </p:nvSpPr>
        <p:spPr>
          <a:xfrm>
            <a:off x="-110672" y="-171450"/>
            <a:ext cx="5505632" cy="7166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6BEE6D-502A-4705-BF07-80B83D80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060000-E4AC-426F-8276-BA9E255672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89206"/>
            <a:ext cx="10515600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40FD8-BB92-424D-B417-1B6E0A8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29825"/>
            <a:ext cx="67906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D4FA20-9841-81E8-5019-FA7E8D5D5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9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6AD29CF6-124A-4F18-B6F3-6A9FDA469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618" y="0"/>
            <a:ext cx="4502381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6B7F3-F612-4BA6-A1D2-17DCCFA45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175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himmel, person, mand, udendørs&#10;&#10;Automatisk genereret beskrivelse">
            <a:extLst>
              <a:ext uri="{FF2B5EF4-FFF2-40B4-BE49-F238E27FC236}">
                <a16:creationId xmlns:a16="http://schemas.microsoft.com/office/drawing/2014/main" id="{EC59ECBE-3F80-4CB6-BD4C-4613A10F9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6"/>
          <a:stretch/>
        </p:blipFill>
        <p:spPr>
          <a:xfrm>
            <a:off x="6506491" y="0"/>
            <a:ext cx="5685509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6B7F3-F612-4BA6-A1D2-17DCCFA45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5003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person, beklædning, poserer&#10;&#10;Automatisk genereret beskrivelse">
            <a:extLst>
              <a:ext uri="{FF2B5EF4-FFF2-40B4-BE49-F238E27FC236}">
                <a16:creationId xmlns:a16="http://schemas.microsoft.com/office/drawing/2014/main" id="{B662EF97-B44C-4748-A3E9-6BE4AE80A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>
          <a:xfrm>
            <a:off x="7743931" y="0"/>
            <a:ext cx="4448069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48D2FE3-F1D4-466B-BF11-A9787AAB8D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9830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indholdsobjek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person, indendørs, ung, dreng&#10;&#10;Automatisk genereret beskrivelse">
            <a:extLst>
              <a:ext uri="{FF2B5EF4-FFF2-40B4-BE49-F238E27FC236}">
                <a16:creationId xmlns:a16="http://schemas.microsoft.com/office/drawing/2014/main" id="{AE0EE11A-EC66-490C-872A-CD172D7D0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8" r="13333"/>
          <a:stretch/>
        </p:blipFill>
        <p:spPr>
          <a:xfrm>
            <a:off x="7706033" y="0"/>
            <a:ext cx="4485967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6B7F3-F612-4BA6-A1D2-17DCCFA45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665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holdsobjekt_og_valgfrit_bille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4">
            <a:extLst>
              <a:ext uri="{FF2B5EF4-FFF2-40B4-BE49-F238E27FC236}">
                <a16:creationId xmlns:a16="http://schemas.microsoft.com/office/drawing/2014/main" id="{7D115563-41B8-4600-B477-625D4234A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87E99F53-26B0-43D9-9F79-9C59AB4E0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8897509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37028"/>
            </a:stretch>
          </a:blipFill>
        </p:spPr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730980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holdsobjekt_og_valgfrit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24">
            <a:extLst>
              <a:ext uri="{FF2B5EF4-FFF2-40B4-BE49-F238E27FC236}">
                <a16:creationId xmlns:a16="http://schemas.microsoft.com/office/drawing/2014/main" id="{38DD72CC-B833-4107-888C-7286A276A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FF674E97-49CA-4CCC-9CBC-69B0AC64C8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29315" cy="68564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36539"/>
            </a:stretch>
          </a:blipFill>
        </p:spPr>
        <p:txBody>
          <a:bodyPr>
            <a:norm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9875"/>
            <a:ext cx="73381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106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44132" y="0"/>
            <a:ext cx="8947868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25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 dirty="0"/>
              <a:t>      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B8FE547-0378-4B46-9632-FF344250C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5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1195" y="5562441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ABD31F4-B3FE-2F17-4138-4DAF00493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5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_og_to_indholdsobjek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EE1F3C44-2183-4446-980F-59BC24705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DDC27F-66B4-4458-B341-00175732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718333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BBBB56-B8B8-431D-A80E-34EF3D7C4E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ADE5D0-6702-4A70-9D34-F2134EA14F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BE86A9-3323-433B-8C73-B6A1056D7F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3A7E83-0DCC-4AA3-AFE8-C2F595BCCC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F3F915-6B0D-40B4-A6C9-C677D758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92A331-EE95-4A9C-B515-C944557B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8AE324A-755C-1BA9-0F61-9A07126F4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7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_og_to_indholdsobjek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E0C689D-0996-45CD-8C2D-10DFF196B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DDC27F-66B4-4458-B341-00175732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718333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BBBB56-B8B8-431D-A80E-34EF3D7C4E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ADE5D0-6702-4A70-9D34-F2134EA14F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BE86A9-3323-433B-8C73-B6A1056D7F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3A7E83-0DCC-4AA3-AFE8-C2F595BCCC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F3F915-6B0D-40B4-A6C9-C677D758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92A331-EE95-4A9C-B515-C944557B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E656504-E1B2-1B82-8F06-4BD894BBBA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og_valgfrit_bille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24">
            <a:extLst>
              <a:ext uri="{FF2B5EF4-FFF2-40B4-BE49-F238E27FC236}">
                <a16:creationId xmlns:a16="http://schemas.microsoft.com/office/drawing/2014/main" id="{B668D4E9-7B6D-45FB-8938-44B70EBCA0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43626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BB5DEB87-AD01-4152-A945-950CD445B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44132" y="0"/>
            <a:ext cx="8947868" cy="68579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25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a-DK" dirty="0"/>
              <a:t>       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C3B1C11-D1D4-4D71-A796-582FF3297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1" y="1757784"/>
            <a:ext cx="5074869" cy="39008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”Klik for at tilføje citat”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BA63533E-7A64-4255-BDA7-7670804F4BF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96000" y="5730182"/>
            <a:ext cx="5074869" cy="45593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758BAAF-8E0E-7796-EC5A-1350BBE1C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429" y="385910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og_valgfrit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24">
            <a:extLst>
              <a:ext uri="{FF2B5EF4-FFF2-40B4-BE49-F238E27FC236}">
                <a16:creationId xmlns:a16="http://schemas.microsoft.com/office/drawing/2014/main" id="{37FA6CB0-362B-4314-ABA9-9491165693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3657600" marR="0" lvl="8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billede</a:t>
            </a:r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448B971C-F3EC-473B-9BC8-597F749B11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50"/>
            </a:stretch>
          </a:blipFill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B86AF325-8677-4197-A4F9-FF8FECF51E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1131" y="1781630"/>
            <a:ext cx="5074869" cy="39008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”Klik for at tilføje citat”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190A0D90-4684-4306-B3CF-D2F053BBEEC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021130" y="5754028"/>
            <a:ext cx="5074869" cy="45593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4158816-3C34-7903-C759-8F5743213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50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0CC76-6300-4E74-A96D-BFCB3DDF12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415DD4-8332-45CD-80D3-F66AC504D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DC3D8A-BFA5-4463-BEE2-17C96AB7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60E191-54C0-4C29-B446-EDBA1A09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56348"/>
            <a:ext cx="620178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490633-C3CC-46EE-BAF9-13BD9714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9643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22CC7-D7D0-4C55-BA8F-2B1287EDC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951BC7-090D-4976-8427-98D5279E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989660-4908-4336-A051-871288F2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48"/>
            <a:ext cx="2743200" cy="365127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6E0F7E-DE90-4100-8DFC-28BCE7B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56348"/>
            <a:ext cx="611671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EAE5DF-F5B6-45FE-9B57-F285B93C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359521"/>
            <a:ext cx="679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1427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BEE6D-502A-4705-BF07-80B83D80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060000-E4AC-426F-8276-BA9E25567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440FD8-BB92-424D-B417-1B6E0A8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292FEF-072C-4EDB-9253-A5C9FC95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233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82601"/>
            <a:ext cx="7338135" cy="120808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Klik for at redigere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C5424846-7C2C-49AA-8F6C-F72E2ED6176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redigere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3692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E40B1-EEBB-4FCC-B73F-0056EC59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4FF23-63EA-4AD9-8E9C-6E8BBF6B8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redigere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52C39E-BB7F-4DC5-9122-41433C9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11900"/>
            <a:ext cx="5181600" cy="40957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35422-DC4D-46F4-B53F-ED62E46C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6561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E60C1-C0B3-41CC-9A90-F81701ED3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848D03-6665-4250-9CC4-6068ED08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612E1D-B6AE-4F76-A609-EE2D56AA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E704-DCCD-45AF-B35E-D2B041D79E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850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073379C5-9C60-4BC2-88CA-947818C26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r="2319" b="2319"/>
          <a:stretch/>
        </p:blipFill>
        <p:spPr>
          <a:xfrm>
            <a:off x="7698659" y="-1"/>
            <a:ext cx="4493341" cy="685800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794B198-8A49-4E27-AD09-B40B033BC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99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7CB3D0E-3DC6-4BB9-AA48-679BAE26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799" y="5520399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7E360EB-FEC4-19A6-60C2-BF6BCA0C0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0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913831-7DC7-4D89-AD17-047545F1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4601DF-2D97-4874-B434-437323E9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785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43BA-4BDA-4B9E-9E25-DB875D4FB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9E9D61-4876-4BE7-ACE2-60A276CA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7ADDD4-86C0-465D-9908-D02ACC2CCA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1E108C-21C6-4D65-B153-1D500CB5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D3223FA-32F0-47EE-979A-5E773560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20" y="6356348"/>
            <a:ext cx="6172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7BB15E-F4B5-4E10-A09D-678D3102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9083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B9F1A-6F9A-48E7-AB5B-D2FCF815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7B0A201-B6BC-4242-889D-5ECF14554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C30E47-0E3C-4186-A87D-1C472BCAD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74B5E8-35A4-42A2-96F3-1A6397E0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78F399-CC0F-4176-9677-A34F28A0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619" y="6356348"/>
            <a:ext cx="6172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6CFAE4-3D37-4017-AA0A-29A0384D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2588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lede-1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ED5C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Dato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2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8C07-EBEE-41F4-B11D-EABA334C5D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581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_og_valgfrit_bille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24">
            <a:extLst>
              <a:ext uri="{FF2B5EF4-FFF2-40B4-BE49-F238E27FC236}">
                <a16:creationId xmlns:a16="http://schemas.microsoft.com/office/drawing/2014/main" id="{37FA6CB0-362B-4314-ABA9-9491165693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448B971C-F3EC-473B-9BC8-597F749B11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50"/>
            </a:stretch>
          </a:blipFill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Pladsholder til billede 19">
            <a:extLst>
              <a:ext uri="{FF2B5EF4-FFF2-40B4-BE49-F238E27FC236}">
                <a16:creationId xmlns:a16="http://schemas.microsoft.com/office/drawing/2014/main" id="{F8A7527F-D343-4C6D-8ADF-9CC7F18217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46" y="0"/>
            <a:ext cx="5250510" cy="15346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655" t="-78526" r="-13279" b="-7078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64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A1466CB8-F4A0-4909-AEB9-09DAFE6C50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864" y="546586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7061839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_og_valgfrit_bille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4">
            <a:extLst>
              <a:ext uri="{FF2B5EF4-FFF2-40B4-BE49-F238E27FC236}">
                <a16:creationId xmlns:a16="http://schemas.microsoft.com/office/drawing/2014/main" id="{07DB62D2-8D9A-48E7-9000-B528D2F04C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BDB15C-81F6-4A3D-AC24-8A9A541F5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49"/>
            </a:stretch>
          </a:blip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Pladsholder til billede 19">
            <a:extLst>
              <a:ext uri="{FF2B5EF4-FFF2-40B4-BE49-F238E27FC236}">
                <a16:creationId xmlns:a16="http://schemas.microsoft.com/office/drawing/2014/main" id="{901C2197-4A98-493A-8635-4127F91B74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46" y="0"/>
            <a:ext cx="5250510" cy="15346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655" t="-78526" r="-13279" b="-7078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99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7CB3D0E-3DC6-4BB9-AA48-679BAE26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799" y="5520399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1554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g_valgfrit_bille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4">
            <a:extLst>
              <a:ext uri="{FF2B5EF4-FFF2-40B4-BE49-F238E27FC236}">
                <a16:creationId xmlns:a16="http://schemas.microsoft.com/office/drawing/2014/main" id="{07DB62D2-8D9A-48E7-9000-B528D2F04C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9213" y="0"/>
            <a:ext cx="12192000" cy="6858000"/>
          </a:xfrm>
        </p:spPr>
        <p:txBody>
          <a:bodyPr/>
          <a:lstStyle>
            <a:lvl1pPr algn="l">
              <a:defRPr/>
            </a:lvl1pPr>
            <a:lvl9pPr marL="365760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8"/>
            <a:endParaRPr lang="da-DK" dirty="0"/>
          </a:p>
          <a:p>
            <a:pPr lvl="8"/>
            <a:r>
              <a:rPr lang="da-DK" dirty="0"/>
              <a:t>Indsæt billede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BDB15C-81F6-4A3D-AC24-8A9A541F5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889558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7149"/>
            </a:stretch>
          </a:blip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99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7CB3D0E-3DC6-4BB9-AA48-679BAE26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799" y="5520399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2002A2F-FBE0-38F6-0885-6963E2833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person, kvinde, indendørs&#10;&#10;Automatisk genereret beskrivelse">
            <a:extLst>
              <a:ext uri="{FF2B5EF4-FFF2-40B4-BE49-F238E27FC236}">
                <a16:creationId xmlns:a16="http://schemas.microsoft.com/office/drawing/2014/main" id="{8FB08BE4-8FDE-40AB-ACD8-E9D7D66B9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"/>
          <a:stretch/>
        </p:blipFill>
        <p:spPr>
          <a:xfrm>
            <a:off x="7474579" y="0"/>
            <a:ext cx="52768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48F8593-2291-43E4-87D5-1108D28D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3C9D83C-8928-4354-92FC-C03A3D613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64" y="3429000"/>
            <a:ext cx="6068034" cy="176688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TITEL-TYPOGRAFIEN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A1466CB8-F4A0-4909-AEB9-09DAFE6C50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864" y="5465864"/>
            <a:ext cx="6068034" cy="7404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02A1F39-93B4-B85E-E2C9-2021EEDCBF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99" y="444525"/>
            <a:ext cx="4207428" cy="6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CFA02F1-BC68-4A59-992E-BC01A18F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3381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/>
              <a:t>VIDENSCENTER OM BØRNEINDDRAGELSE </a:t>
            </a:r>
            <a:br>
              <a:rPr lang="da-DK" dirty="0"/>
            </a:br>
            <a:r>
              <a:rPr lang="da-DK" dirty="0"/>
              <a:t>OG UDSATTE BØRNS LIV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9D8C94-28C2-4729-952F-D48F34E6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1F2D0C-FDC8-492C-B8C2-A98038586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9619" y="6356348"/>
            <a:ext cx="6790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67DBAD-6FCE-4842-99EE-3C0710BF0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56348"/>
            <a:ext cx="679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9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67" r:id="rId3"/>
    <p:sldLayoutId id="2147483680" r:id="rId4"/>
    <p:sldLayoutId id="2147483681" r:id="rId5"/>
    <p:sldLayoutId id="2147483690" r:id="rId6"/>
    <p:sldLayoutId id="2147483669" r:id="rId7"/>
    <p:sldLayoutId id="2147483676" r:id="rId8"/>
    <p:sldLayoutId id="2147483670" r:id="rId9"/>
    <p:sldLayoutId id="2147483677" r:id="rId10"/>
    <p:sldLayoutId id="2147483652" r:id="rId11"/>
    <p:sldLayoutId id="2147483658" r:id="rId12"/>
    <p:sldLayoutId id="2147483659" r:id="rId13"/>
    <p:sldLayoutId id="2147483662" r:id="rId14"/>
    <p:sldLayoutId id="2147483663" r:id="rId15"/>
    <p:sldLayoutId id="2147483672" r:id="rId16"/>
    <p:sldLayoutId id="2147483683" r:id="rId17"/>
    <p:sldLayoutId id="2147483684" r:id="rId18"/>
    <p:sldLayoutId id="2147483660" r:id="rId19"/>
    <p:sldLayoutId id="2147483671" r:id="rId20"/>
    <p:sldLayoutId id="2147483675" r:id="rId21"/>
    <p:sldLayoutId id="2147483678" r:id="rId22"/>
    <p:sldLayoutId id="2147483685" r:id="rId23"/>
    <p:sldLayoutId id="2147483653" r:id="rId24"/>
    <p:sldLayoutId id="2147483691" r:id="rId25"/>
    <p:sldLayoutId id="2147483692" r:id="rId26"/>
    <p:sldLayoutId id="2147483649" r:id="rId27"/>
    <p:sldLayoutId id="2147483650" r:id="rId28"/>
    <p:sldLayoutId id="2147483651" r:id="rId29"/>
    <p:sldLayoutId id="2147483665" r:id="rId30"/>
    <p:sldLayoutId id="2147483666" r:id="rId31"/>
    <p:sldLayoutId id="2147483654" r:id="rId32"/>
    <p:sldLayoutId id="2147483655" r:id="rId33"/>
    <p:sldLayoutId id="2147483656" r:id="rId34"/>
    <p:sldLayoutId id="2147483657" r:id="rId35"/>
    <p:sldLayoutId id="2147483694" r:id="rId36"/>
    <p:sldLayoutId id="2147483695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CFA02F1-BC68-4A59-992E-BC01A18F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3381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/>
              <a:t>VIDENSCENTER OM BØRNEINDDRAGELSE </a:t>
            </a:r>
            <a:br>
              <a:rPr lang="da-DK" dirty="0"/>
            </a:br>
            <a:r>
              <a:rPr lang="da-DK" dirty="0"/>
              <a:t>OG UDSATTE BØRNS LIV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9D8C94-28C2-4729-952F-D48F34E6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1F2D0C-FDC8-492C-B8C2-A98038586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9619" y="6356348"/>
            <a:ext cx="6790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67DBAD-6FCE-4842-99EE-3C0710BF0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56348"/>
            <a:ext cx="679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DE704-DCCD-45AF-B35E-D2B041D79E3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927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3" r:id="rId36"/>
    <p:sldLayoutId id="2147483734" r:id="rId37"/>
    <p:sldLayoutId id="2147483735" r:id="rId38"/>
    <p:sldLayoutId id="2147483750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2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1850" y="1755228"/>
            <a:ext cx="10515600" cy="2092544"/>
          </a:xfrm>
        </p:spPr>
        <p:txBody>
          <a:bodyPr/>
          <a:lstStyle/>
          <a:p>
            <a:r>
              <a:rPr lang="da-DK" dirty="0"/>
              <a:t>Laura </a:t>
            </a:r>
            <a:r>
              <a:rPr lang="da-DK" dirty="0" err="1"/>
              <a:t>Lundys</a:t>
            </a:r>
            <a:r>
              <a:rPr lang="da-DK" dirty="0"/>
              <a:t> model for børneinddragelse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831850" y="4374502"/>
            <a:ext cx="10515600" cy="74041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155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ladsholder til billede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703925" y="398205"/>
            <a:ext cx="7317039" cy="3465871"/>
          </a:xfrm>
        </p:spPr>
        <p:txBody>
          <a:bodyPr>
            <a:no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Gruppeøvelse </a:t>
            </a:r>
          </a:p>
          <a:p>
            <a:r>
              <a:rPr lang="da-DK" sz="2000" dirty="0">
                <a:solidFill>
                  <a:schemeClr val="bg1"/>
                </a:solidFill>
              </a:rPr>
              <a:t>1. Del jeres erfaringer med at skabe rum for barnet eller den unge. Vælg 1 – 2 erfaringer, som I vil drøfte videre.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2. Skriv på post </a:t>
            </a:r>
            <a:r>
              <a:rPr lang="da-DK" sz="2000" dirty="0" err="1">
                <a:solidFill>
                  <a:schemeClr val="bg1"/>
                </a:solidFill>
              </a:rPr>
              <a:t>it’s</a:t>
            </a:r>
            <a:r>
              <a:rPr lang="da-DK" sz="2000" dirty="0">
                <a:solidFill>
                  <a:schemeClr val="bg1"/>
                </a:solidFill>
              </a:rPr>
              <a:t> hovedpointer fra jeres drøftelser, som I vil fremlægge i plenum:</a:t>
            </a:r>
          </a:p>
          <a:p>
            <a:r>
              <a:rPr lang="da-DK" sz="2000" dirty="0">
                <a:solidFill>
                  <a:schemeClr val="bg1"/>
                </a:solidFill>
              </a:rPr>
              <a:t>- Hvad er I blevet opmærksomme på I allerede gør, for at skabe et godt rum for inddragelsen?</a:t>
            </a:r>
          </a:p>
          <a:p>
            <a:r>
              <a:rPr lang="da-DK" sz="2000" dirty="0">
                <a:solidFill>
                  <a:schemeClr val="bg1"/>
                </a:solidFill>
              </a:rPr>
              <a:t>- Hvad er I blevet opmærksomme på, at I fremover kan/skal gøre anderledes?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97" y="949113"/>
            <a:ext cx="3432345" cy="2054530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3" y="3184488"/>
            <a:ext cx="2976150" cy="279735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762097" y="4336026"/>
            <a:ext cx="7200693" cy="21945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Ledelsen:</a:t>
            </a:r>
          </a:p>
          <a:p>
            <a:r>
              <a:rPr lang="da-DK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Hvad er I blevet opmærksomme på, at I allerede har etableret som forudsætning for, at der kan skabes ‘rum’ for at børn og unge kan udtrykke deres synspunkter?</a:t>
            </a:r>
          </a:p>
          <a:p>
            <a:r>
              <a:rPr lang="da-DK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Hvilke aktiviteter er I blevet opmærksomme på, at I som ledelse skal justere eller iværksætte, for at styrke de organisatoriske rammer for ‘rum’?</a:t>
            </a:r>
          </a:p>
        </p:txBody>
      </p:sp>
    </p:spTree>
    <p:extLst>
      <p:ext uri="{BB962C8B-B14F-4D97-AF65-F5344CB8AC3E}">
        <p14:creationId xmlns:p14="http://schemas.microsoft.com/office/powerpoint/2010/main" val="285607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ladsholder til billede 9"/>
          <p:cNvSpPr>
            <a:spLocks noGrp="1"/>
          </p:cNvSpPr>
          <p:nvPr>
            <p:ph type="pic" sz="quarter" idx="15"/>
          </p:nvPr>
        </p:nvSpPr>
        <p:spPr>
          <a:xfrm>
            <a:off x="5313404" y="0"/>
            <a:ext cx="6878595" cy="6857999"/>
          </a:xfrm>
        </p:spPr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6376190" y="2953265"/>
            <a:ext cx="5004383" cy="1226102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bg1"/>
                </a:solidFill>
              </a:rPr>
              <a:t>Fokus på ‘stemme’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" y="537612"/>
            <a:ext cx="2880160" cy="270712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71" y="210547"/>
            <a:ext cx="2707127" cy="288016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22" y="3301254"/>
            <a:ext cx="2885742" cy="270433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" y="3301254"/>
            <a:ext cx="2707127" cy="2704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3" y="2290616"/>
            <a:ext cx="1961970" cy="19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forstår vi ved ‘stemme’?</a:t>
            </a:r>
          </a:p>
        </p:txBody>
      </p:sp>
      <p:sp>
        <p:nvSpPr>
          <p:cNvPr id="8" name="Pladsholder til indhold 4"/>
          <p:cNvSpPr>
            <a:spLocks noGrp="1"/>
          </p:cNvSpPr>
          <p:nvPr>
            <p:ph sz="half" idx="1"/>
          </p:nvPr>
        </p:nvSpPr>
        <p:spPr>
          <a:xfrm>
            <a:off x="6173788" y="1603588"/>
            <a:ext cx="5181600" cy="4351338"/>
          </a:xfrm>
        </p:spPr>
        <p:txBody>
          <a:bodyPr/>
          <a:lstStyle/>
          <a:p>
            <a:r>
              <a:rPr lang="da-DK" sz="3200" b="1" dirty="0"/>
              <a:t>Barnet skal støttes </a:t>
            </a:r>
            <a:br>
              <a:rPr lang="da-DK" sz="3200" b="1" dirty="0"/>
            </a:br>
            <a:r>
              <a:rPr lang="da-DK" sz="3200" b="1" dirty="0"/>
              <a:t>i at give udtryk for sine synspunkter</a:t>
            </a:r>
          </a:p>
          <a:p>
            <a:endParaRPr lang="da-DK" dirty="0"/>
          </a:p>
          <a:p>
            <a:r>
              <a:rPr lang="da-DK" dirty="0"/>
              <a:t>Ved at: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Give barnet information tilpasset barnets alder, modenhed og funktionsniveau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Bruge understøttende kommunikationsformer og skriftlig formidling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Inddrage forældre og/eller andre kendte voksne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2227478"/>
            <a:ext cx="3818988" cy="40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9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Tilpasset information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59" y="3488170"/>
            <a:ext cx="3126385" cy="3126385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4294967295"/>
          </p:nvPr>
        </p:nvSpPr>
        <p:spPr>
          <a:xfrm>
            <a:off x="838199" y="1768414"/>
            <a:ext cx="4418013" cy="4124325"/>
          </a:xfrm>
        </p:spPr>
        <p:txBody>
          <a:bodyPr>
            <a:normAutofit/>
          </a:bodyPr>
          <a:lstStyle/>
          <a:p>
            <a:endParaRPr lang="da-DK" sz="2400" dirty="0"/>
          </a:p>
          <a:p>
            <a:r>
              <a:rPr lang="da-DK" sz="2400" dirty="0"/>
              <a:t>Formålet med mødet</a:t>
            </a:r>
          </a:p>
          <a:p>
            <a:r>
              <a:rPr lang="da-DK" sz="2400" dirty="0"/>
              <a:t>De næste skridt i sagen</a:t>
            </a:r>
          </a:p>
          <a:p>
            <a:r>
              <a:rPr lang="da-DK" sz="2400" dirty="0"/>
              <a:t>Barnets mulighed for at udtrykke sig i sagen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08" y="2046341"/>
            <a:ext cx="2706859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69" y="269875"/>
            <a:ext cx="7338135" cy="543514"/>
          </a:xfrm>
        </p:spPr>
        <p:txBody>
          <a:bodyPr/>
          <a:lstStyle/>
          <a:p>
            <a:r>
              <a:rPr lang="da-DK" dirty="0"/>
              <a:t>Understøttende kommunikationsformer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165" y="1419618"/>
            <a:ext cx="3318164" cy="382674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Børn kan udtrykke sig med:</a:t>
            </a:r>
          </a:p>
          <a:p>
            <a:r>
              <a:rPr lang="da-DK" dirty="0">
                <a:solidFill>
                  <a:schemeClr val="bg1"/>
                </a:solidFill>
              </a:rPr>
              <a:t>Ord </a:t>
            </a:r>
          </a:p>
          <a:p>
            <a:r>
              <a:rPr lang="da-DK" dirty="0">
                <a:solidFill>
                  <a:schemeClr val="bg1"/>
                </a:solidFill>
              </a:rPr>
              <a:t>Kropssprog </a:t>
            </a:r>
          </a:p>
          <a:p>
            <a:r>
              <a:rPr lang="da-DK" dirty="0">
                <a:solidFill>
                  <a:schemeClr val="bg1"/>
                </a:solidFill>
              </a:rPr>
              <a:t>Mimik </a:t>
            </a:r>
          </a:p>
          <a:p>
            <a:r>
              <a:rPr lang="da-DK" dirty="0">
                <a:solidFill>
                  <a:schemeClr val="bg1"/>
                </a:solidFill>
              </a:rPr>
              <a:t>En særlig optagethed</a:t>
            </a:r>
          </a:p>
          <a:p>
            <a:r>
              <a:rPr lang="da-DK" dirty="0">
                <a:solidFill>
                  <a:schemeClr val="bg1"/>
                </a:solidFill>
              </a:rPr>
              <a:t>Adfærd</a:t>
            </a:r>
          </a:p>
          <a:p>
            <a:r>
              <a:rPr lang="da-DK" dirty="0">
                <a:solidFill>
                  <a:schemeClr val="bg1"/>
                </a:solidFill>
              </a:rPr>
              <a:t>Leg</a:t>
            </a:r>
          </a:p>
          <a:p>
            <a:r>
              <a:rPr lang="da-DK" dirty="0">
                <a:solidFill>
                  <a:schemeClr val="bg1"/>
                </a:solidFill>
              </a:rPr>
              <a:t>Ritualer</a:t>
            </a:r>
          </a:p>
          <a:p>
            <a:r>
              <a:rPr lang="da-DK" dirty="0">
                <a:solidFill>
                  <a:schemeClr val="bg1"/>
                </a:solidFill>
              </a:rPr>
              <a:t>Relationer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4294967295"/>
          </p:nvPr>
        </p:nvSpPr>
        <p:spPr>
          <a:xfrm>
            <a:off x="4032253" y="1419618"/>
            <a:ext cx="3313217" cy="272262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dirty="0">
                <a:solidFill>
                  <a:schemeClr val="bg1"/>
                </a:solidFill>
              </a:rPr>
              <a:t>Overvej kommunikationsform:</a:t>
            </a:r>
          </a:p>
          <a:p>
            <a:r>
              <a:rPr lang="da-DK" sz="1900" dirty="0">
                <a:solidFill>
                  <a:schemeClr val="bg1"/>
                </a:solidFill>
              </a:rPr>
              <a:t>Samtale (evt. med hjælperedskaber)</a:t>
            </a:r>
          </a:p>
          <a:p>
            <a:r>
              <a:rPr lang="da-DK" sz="1900" dirty="0">
                <a:solidFill>
                  <a:schemeClr val="bg1"/>
                </a:solidFill>
              </a:rPr>
              <a:t>Observation</a:t>
            </a:r>
          </a:p>
          <a:p>
            <a:r>
              <a:rPr lang="da-DK" sz="1900" dirty="0">
                <a:solidFill>
                  <a:schemeClr val="bg1"/>
                </a:solidFill>
              </a:rPr>
              <a:t>Indhente viden fra andre voksne</a:t>
            </a:r>
          </a:p>
          <a:p>
            <a:r>
              <a:rPr lang="da-DK" sz="1900" dirty="0">
                <a:solidFill>
                  <a:schemeClr val="bg1"/>
                </a:solidFill>
              </a:rPr>
              <a:t>Skriftlighed</a:t>
            </a:r>
          </a:p>
        </p:txBody>
      </p:sp>
      <p:pic>
        <p:nvPicPr>
          <p:cNvPr id="5" name="Pladsholder til ind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99" y="4208561"/>
            <a:ext cx="3145571" cy="239313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60069" y="783630"/>
            <a:ext cx="735129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Husk - at give barnet stemme betyder ikke kun at tale med barnet!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059" y="1891163"/>
            <a:ext cx="2706859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Inddrag voksne omkring barnet f.eks.</a:t>
            </a:r>
            <a:br>
              <a:rPr lang="da-DK" sz="2800" dirty="0"/>
            </a:br>
            <a:endParaRPr lang="da-DK" sz="28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38" y="3749506"/>
            <a:ext cx="4658710" cy="3108494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4294967295"/>
          </p:nvPr>
        </p:nvSpPr>
        <p:spPr>
          <a:xfrm>
            <a:off x="838199" y="1964253"/>
            <a:ext cx="4729655" cy="239898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Forældre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Familie og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Fagpersoner (f.eks. fra skole/dagtilbud)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Bisidder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05" y="1964253"/>
            <a:ext cx="2622916" cy="27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billede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4852219" y="1757784"/>
            <a:ext cx="6318651" cy="3900835"/>
          </a:xfrm>
        </p:spPr>
        <p:txBody>
          <a:bodyPr>
            <a:normAutofit/>
          </a:bodyPr>
          <a:lstStyle/>
          <a:p>
            <a:r>
              <a:rPr lang="da-DK" dirty="0"/>
              <a:t>Gruppe 9 og 10 arbejde med fokus på spæd- og småbørn i alderen 0-2 år </a:t>
            </a:r>
          </a:p>
          <a:p>
            <a:r>
              <a:rPr lang="da-DK" dirty="0"/>
              <a:t>Gruppe 1, 2 og 3 arbejder med fokus på daginstitutionsbørn i alderen 3-5 år </a:t>
            </a:r>
          </a:p>
          <a:p>
            <a:r>
              <a:rPr lang="da-DK" dirty="0"/>
              <a:t>Gruppe 4, 5 og 6 arbejder med fokus på skolebørn i alderen 6-12 år </a:t>
            </a:r>
          </a:p>
          <a:p>
            <a:r>
              <a:rPr lang="da-DK" dirty="0"/>
              <a:t>Gruppe 7 og 8 arbejder med fokus på unge i alderen 13-23 år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9" y="2098079"/>
            <a:ext cx="2501923" cy="26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øvelse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Tænk på en (eller flere) konkrete sammenhænge, hvor du har haft succes med at give et barn/en ung stemme: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gjorde du?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virkede godt?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Var der nogle udfordringer?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dirty="0"/>
          </a:p>
          <a:p>
            <a:pPr marL="0" indent="0">
              <a:buNone/>
            </a:pPr>
            <a:endParaRPr lang="da-DK" i="1" dirty="0"/>
          </a:p>
          <a:p>
            <a:endParaRPr lang="da-DK" dirty="0"/>
          </a:p>
        </p:txBody>
      </p:sp>
      <p:pic>
        <p:nvPicPr>
          <p:cNvPr id="5" name="Pladsholder til indhold 7"/>
          <p:cNvPicPr>
            <a:picLocks noChangeAspect="1"/>
          </p:cNvPicPr>
          <p:nvPr/>
        </p:nvPicPr>
        <p:blipFill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07" y="4919289"/>
            <a:ext cx="1090858" cy="109085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81" y="2216502"/>
            <a:ext cx="2622916" cy="27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ladsholder til billede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dsholder til teks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94967295"/>
          </p:nvPr>
        </p:nvSpPr>
        <p:spPr>
          <a:xfrm>
            <a:off x="4470964" y="431916"/>
            <a:ext cx="7485062" cy="3559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a-DK" sz="2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900" b="1" dirty="0">
                <a:solidFill>
                  <a:schemeClr val="bg1"/>
                </a:solidFill>
              </a:rPr>
              <a:t>Gruppeøvelse </a:t>
            </a:r>
          </a:p>
          <a:p>
            <a:pPr marL="0" indent="0">
              <a:buNone/>
            </a:pPr>
            <a:r>
              <a:rPr lang="da-DK" sz="2900" dirty="0">
                <a:solidFill>
                  <a:schemeClr val="bg1"/>
                </a:solidFill>
              </a:rPr>
              <a:t>1. Del jeres erfaringer med at støtte barnet eller den unge i at give udtryk for sine synspunkter. Vælg 1 – 2 erfaringer, som I vil drøfte i gruppen.</a:t>
            </a:r>
          </a:p>
          <a:p>
            <a:pPr marL="0" indent="0">
              <a:buNone/>
            </a:pPr>
            <a:r>
              <a:rPr lang="da-DK" sz="2900" dirty="0">
                <a:solidFill>
                  <a:schemeClr val="bg1"/>
                </a:solidFill>
              </a:rPr>
              <a:t>2. Skriv på post </a:t>
            </a:r>
            <a:r>
              <a:rPr lang="da-DK" sz="2900" dirty="0" err="1">
                <a:solidFill>
                  <a:schemeClr val="bg1"/>
                </a:solidFill>
              </a:rPr>
              <a:t>it’s</a:t>
            </a:r>
            <a:r>
              <a:rPr lang="da-DK" sz="2900" dirty="0">
                <a:solidFill>
                  <a:schemeClr val="bg1"/>
                </a:solidFill>
              </a:rPr>
              <a:t> hovedpointer fra jeres drøftelser, som I vil fremlægge i plenum:</a:t>
            </a:r>
          </a:p>
          <a:p>
            <a:r>
              <a:rPr lang="da-DK" sz="2900" dirty="0">
                <a:solidFill>
                  <a:schemeClr val="bg1"/>
                </a:solidFill>
              </a:rPr>
              <a:t>Hvad er I blevet opmærksomme på I allerede gør, for at give barnet/den unge en ‘stemme’?</a:t>
            </a:r>
          </a:p>
          <a:p>
            <a:r>
              <a:rPr lang="da-DK" sz="2900" dirty="0">
                <a:solidFill>
                  <a:schemeClr val="bg1"/>
                </a:solidFill>
              </a:rPr>
              <a:t>Hvad er I blevet opmærksomme på, at I fremover kan/skal gøre anderledes?</a:t>
            </a:r>
          </a:p>
          <a:p>
            <a:endParaRPr lang="da-DK" sz="2400" dirty="0">
              <a:solidFill>
                <a:schemeClr val="bg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5" y="1396912"/>
            <a:ext cx="3432345" cy="205453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6" y="3855684"/>
            <a:ext cx="2501923" cy="266183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585064" y="4376057"/>
            <a:ext cx="7485016" cy="21945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Ledelsen:</a:t>
            </a:r>
          </a:p>
          <a:p>
            <a:r>
              <a:rPr lang="da-DK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Hvad er I blevet opmærksomme på, at I allerede har etableret som forudsætning for, at barnet får en ‘stemme’?</a:t>
            </a:r>
          </a:p>
          <a:p>
            <a:r>
              <a:rPr lang="da-DK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Hvilke aktiviteter er I blevet opmærksomme på, at I som ledelse skal justere eller iværksætte, for at styrke de organisatoriske rammer for ‘stemme’?</a:t>
            </a:r>
          </a:p>
        </p:txBody>
      </p:sp>
    </p:spTree>
    <p:extLst>
      <p:ext uri="{BB962C8B-B14F-4D97-AF65-F5344CB8AC3E}">
        <p14:creationId xmlns:p14="http://schemas.microsoft.com/office/powerpoint/2010/main" val="187603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>
          <a:xfrm>
            <a:off x="5140411" y="0"/>
            <a:ext cx="7051588" cy="6858000"/>
          </a:xfrm>
        </p:spPr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01963" y="2594441"/>
            <a:ext cx="5398524" cy="1567495"/>
          </a:xfrm>
        </p:spPr>
        <p:txBody>
          <a:bodyPr/>
          <a:lstStyle/>
          <a:p>
            <a:r>
              <a:rPr lang="da-DK" dirty="0"/>
              <a:t>Fokus på ‘Tilhører’ og ‘indflydelse’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4" y="736583"/>
            <a:ext cx="2293738" cy="215593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82" y="736583"/>
            <a:ext cx="2155936" cy="2293738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35" y="4161937"/>
            <a:ext cx="2298183" cy="2153713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4" y="4161936"/>
            <a:ext cx="2155936" cy="2153713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33" y="2735017"/>
            <a:ext cx="1562498" cy="15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6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4" y="1081310"/>
            <a:ext cx="2880160" cy="2707127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05" y="1081310"/>
            <a:ext cx="2707127" cy="288016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72" y="3844952"/>
            <a:ext cx="2885742" cy="2704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4" y="3844952"/>
            <a:ext cx="2707127" cy="270433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03" y="2834314"/>
            <a:ext cx="1961970" cy="1964760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0" y="125157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Laura </a:t>
            </a:r>
            <a:r>
              <a:rPr lang="da-DK" sz="2800" b="1" dirty="0" err="1">
                <a:solidFill>
                  <a:schemeClr val="bg1"/>
                </a:solidFill>
              </a:rPr>
              <a:t>Lundys</a:t>
            </a:r>
            <a:r>
              <a:rPr lang="da-DK" sz="2800" b="1" dirty="0">
                <a:solidFill>
                  <a:schemeClr val="bg1"/>
                </a:solidFill>
              </a:rPr>
              <a:t> model for børneinddragelse (VBU, 2023)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1277" y="643456"/>
            <a:ext cx="1922634" cy="2172688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8207375" y="2939570"/>
            <a:ext cx="3956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1. Deltagerstaterne skal sikre et barn, der er i stand til at udforme sine egne synspunkter, </a:t>
            </a:r>
            <a:r>
              <a:rPr lang="da-DK" sz="2000" b="1" dirty="0"/>
              <a:t>retten til frit at udtrykke disse synspunkter </a:t>
            </a:r>
            <a:r>
              <a:rPr lang="da-DK" sz="2000" dirty="0"/>
              <a:t>i alle forhold, der vedrører barnet; </a:t>
            </a:r>
            <a:r>
              <a:rPr lang="da-DK" sz="2000" b="1" dirty="0"/>
              <a:t>barnets synspunkter skal tillægges passende vægt</a:t>
            </a:r>
            <a:r>
              <a:rPr lang="da-DK" sz="2000" dirty="0"/>
              <a:t> i overensstemmelse med dets alder og modenhed.</a:t>
            </a:r>
          </a:p>
        </p:txBody>
      </p:sp>
    </p:spTree>
    <p:extLst>
      <p:ext uri="{BB962C8B-B14F-4D97-AF65-F5344CB8AC3E}">
        <p14:creationId xmlns:p14="http://schemas.microsoft.com/office/powerpoint/2010/main" val="172294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5975797" y="0"/>
            <a:ext cx="6216203" cy="6858000"/>
          </a:xfrm>
        </p:spPr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" b="-994"/>
          <a:stretch/>
        </p:blipFill>
        <p:spPr>
          <a:xfrm>
            <a:off x="7326542" y="1534602"/>
            <a:ext cx="4194129" cy="3978811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587180" y="794192"/>
            <a:ext cx="6068034" cy="740410"/>
          </a:xfrm>
        </p:spPr>
        <p:txBody>
          <a:bodyPr/>
          <a:lstStyle/>
          <a:p>
            <a:r>
              <a:rPr lang="da-DK" b="1" dirty="0">
                <a:solidFill>
                  <a:schemeClr val="tx1"/>
                </a:solidFill>
              </a:rPr>
              <a:t>Hvad forstår vi ved ”tilhører”?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587180" y="1886989"/>
            <a:ext cx="5219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 lytning</a:t>
            </a:r>
          </a:p>
          <a:p>
            <a:pPr marL="285750" indent="-285750">
              <a:buFontTx/>
              <a:buChar char="-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Direkte tilhørere</a:t>
            </a:r>
          </a:p>
          <a:p>
            <a:pPr marL="285750" indent="-285750">
              <a:buFontTx/>
              <a:buChar char="-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Indirekte tilhørere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23" y="3747781"/>
            <a:ext cx="4018071" cy="2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269875"/>
            <a:ext cx="7338135" cy="827405"/>
          </a:xfrm>
        </p:spPr>
        <p:txBody>
          <a:bodyPr>
            <a:normAutofit/>
          </a:bodyPr>
          <a:lstStyle/>
          <a:p>
            <a:r>
              <a:rPr lang="da-DK" sz="2400" dirty="0"/>
              <a:t>Aktiv lytning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838199" y="1341012"/>
            <a:ext cx="5396345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Emergent</a:t>
            </a:r>
            <a:r>
              <a:rPr lang="da-DK" dirty="0"/>
              <a:t> lytning</a:t>
            </a:r>
            <a:endParaRPr lang="da-DK" dirty="0">
              <a:solidFill>
                <a:schemeClr val="tx1"/>
              </a:solidFill>
            </a:endParaRPr>
          </a:p>
          <a:p>
            <a:pPr marL="342900" indent="-342900"/>
            <a:r>
              <a:rPr lang="da-DK" dirty="0"/>
              <a:t>Aflæs barnet: kropssprog, mimik, tonefald</a:t>
            </a:r>
          </a:p>
          <a:p>
            <a:pPr marL="342900" indent="-342900"/>
            <a:r>
              <a:rPr lang="da-DK" dirty="0"/>
              <a:t>Vær fleksibel og tilpas mødet med afsæt i barnets signaler, fx med pauser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412" y="1977907"/>
            <a:ext cx="3246080" cy="307754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8" y="3586055"/>
            <a:ext cx="4583720" cy="3055814"/>
          </a:xfrm>
          <a:prstGeom prst="rect">
            <a:avLst/>
          </a:prstGeom>
        </p:spPr>
      </p:pic>
      <p:sp>
        <p:nvSpPr>
          <p:cNvPr id="3" name="Skyformet billedforklaring 2"/>
          <p:cNvSpPr/>
          <p:nvPr/>
        </p:nvSpPr>
        <p:spPr>
          <a:xfrm>
            <a:off x="4305595" y="2382110"/>
            <a:ext cx="4276361" cy="291707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Bare hun husker mine ønsker!</a:t>
            </a:r>
          </a:p>
          <a:p>
            <a:pPr algn="ctr"/>
            <a:r>
              <a:rPr lang="da-DK" dirty="0"/>
              <a:t>Hvad mon han vil sige, hvis jeg gerne vil tale om det?</a:t>
            </a:r>
          </a:p>
          <a:p>
            <a:pPr algn="ctr"/>
            <a:r>
              <a:rPr lang="da-DK" dirty="0"/>
              <a:t>Jeg forstår ikke, hvad de snakker om.</a:t>
            </a:r>
          </a:p>
          <a:p>
            <a:pPr algn="ctr"/>
            <a:r>
              <a:rPr lang="da-DK" dirty="0"/>
              <a:t>Jeg gider ikke at snakke mere om det.</a:t>
            </a:r>
          </a:p>
        </p:txBody>
      </p:sp>
    </p:spTree>
    <p:extLst>
      <p:ext uri="{BB962C8B-B14F-4D97-AF65-F5344CB8AC3E}">
        <p14:creationId xmlns:p14="http://schemas.microsoft.com/office/powerpoint/2010/main" val="14585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Direkte tilhører(e)</a:t>
            </a:r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dirty="0"/>
              <a:t>Rådgivers rolle som direkte tilhører</a:t>
            </a:r>
          </a:p>
          <a:p>
            <a:pPr>
              <a:buFontTx/>
              <a:buChar char="-"/>
            </a:pPr>
            <a:r>
              <a:rPr lang="da-DK" dirty="0"/>
              <a:t>Rette mødefora/deltagere</a:t>
            </a:r>
          </a:p>
          <a:p>
            <a:pPr>
              <a:buFontTx/>
              <a:buChar char="-"/>
            </a:pPr>
            <a:r>
              <a:rPr lang="da-DK" dirty="0"/>
              <a:t>Mødestyrer som vigtig kulturbærer</a:t>
            </a:r>
          </a:p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912" y="1825625"/>
            <a:ext cx="3293489" cy="311986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37" y="3385556"/>
            <a:ext cx="346892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59" y="3422225"/>
            <a:ext cx="3442881" cy="33547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Indirekte tilhørere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Oplys barnet om øvrige tilhørere</a:t>
            </a:r>
          </a:p>
          <a:p>
            <a:r>
              <a:rPr lang="da-DK" dirty="0"/>
              <a:t>Oplys barnet om beslutningskompetencer</a:t>
            </a:r>
          </a:p>
          <a:p>
            <a:r>
              <a:rPr lang="da-DK" dirty="0"/>
              <a:t>Synliggør barnets perspektiv for indirekte tilhørere</a:t>
            </a:r>
          </a:p>
          <a:p>
            <a:r>
              <a:rPr lang="da-DK" dirty="0"/>
              <a:t>Motiver indirekte tilhørere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104" y="2141953"/>
            <a:ext cx="3032323" cy="2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øvelse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Tænk på en (eller flere) konkrete sammenhænge, hvor du har haft succes med elementet tilhører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gjorde du?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virkede godt?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Var der nogle udfordringer?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dirty="0"/>
          </a:p>
          <a:p>
            <a:pPr marL="0" indent="0">
              <a:buNone/>
            </a:pPr>
            <a:endParaRPr lang="da-DK" i="1" dirty="0"/>
          </a:p>
          <a:p>
            <a:endParaRPr lang="da-DK" dirty="0"/>
          </a:p>
        </p:txBody>
      </p:sp>
      <p:pic>
        <p:nvPicPr>
          <p:cNvPr id="6" name="Pladsholder til indhold 7"/>
          <p:cNvPicPr>
            <a:picLocks noChangeAspect="1"/>
          </p:cNvPicPr>
          <p:nvPr/>
        </p:nvPicPr>
        <p:blipFill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86569"/>
            <a:ext cx="1090858" cy="109085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648" y="1825626"/>
            <a:ext cx="3442272" cy="32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ladsholder til tekst 4"/>
          <p:cNvSpPr>
            <a:spLocks noGrp="1"/>
          </p:cNvSpPr>
          <p:nvPr>
            <p:ph type="body" sz="quarter" idx="4294967295"/>
          </p:nvPr>
        </p:nvSpPr>
        <p:spPr>
          <a:xfrm>
            <a:off x="311918" y="454139"/>
            <a:ext cx="7485062" cy="33035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2900" b="1" dirty="0">
                <a:solidFill>
                  <a:schemeClr val="bg1"/>
                </a:solidFill>
              </a:rPr>
              <a:t>Gruppeøvelse</a:t>
            </a:r>
            <a:r>
              <a:rPr lang="da-DK" sz="29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da-DK" sz="2900" dirty="0">
                <a:solidFill>
                  <a:schemeClr val="bg1"/>
                </a:solidFill>
              </a:rPr>
              <a:t>Del jeres erfaringer med at sikre, at der blev lyttet til barnets eller den unges synspunkter direkte og indirekte. Vælg 1 – 2 erfaringer som I vil drøfte i gruppen.</a:t>
            </a:r>
          </a:p>
          <a:p>
            <a:pPr marL="0" indent="0">
              <a:buNone/>
            </a:pPr>
            <a:r>
              <a:rPr lang="da-DK" sz="2900" dirty="0">
                <a:solidFill>
                  <a:schemeClr val="bg1"/>
                </a:solidFill>
              </a:rPr>
              <a:t>Skriv på post </a:t>
            </a:r>
            <a:r>
              <a:rPr lang="da-DK" sz="2900" dirty="0" err="1">
                <a:solidFill>
                  <a:schemeClr val="bg1"/>
                </a:solidFill>
              </a:rPr>
              <a:t>it’s</a:t>
            </a:r>
            <a:r>
              <a:rPr lang="da-DK" sz="2900" dirty="0">
                <a:solidFill>
                  <a:schemeClr val="bg1"/>
                </a:solidFill>
              </a:rPr>
              <a:t> hovedpointer fra jeres drøftelser, som I vil fremlægge i plenum:</a:t>
            </a:r>
          </a:p>
          <a:p>
            <a:r>
              <a:rPr lang="da-DK" sz="2900" dirty="0">
                <a:solidFill>
                  <a:schemeClr val="bg1"/>
                </a:solidFill>
              </a:rPr>
              <a:t>Hvad er I blevet opmærksomme på, at I allerede gør, for at sikre, at der bliver lyttet til barnets/den unges synspunkter?</a:t>
            </a:r>
          </a:p>
          <a:p>
            <a:r>
              <a:rPr lang="da-DK" sz="2900" dirty="0">
                <a:solidFill>
                  <a:schemeClr val="bg1"/>
                </a:solidFill>
              </a:rPr>
              <a:t>Hvad er I blevet opmærksomme på, at I fremover kan/skal gøre anderledes?</a:t>
            </a:r>
          </a:p>
          <a:p>
            <a:endParaRPr lang="da-DK" sz="2400" dirty="0">
              <a:solidFill>
                <a:schemeClr val="bg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26" y="856868"/>
            <a:ext cx="3432345" cy="205453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04793" y="3952568"/>
            <a:ext cx="7361130" cy="265741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2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Ledelsen:</a:t>
            </a:r>
          </a:p>
          <a:p>
            <a:r>
              <a:rPr lang="da-DK" sz="20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Hvad er I blevet opmærksomme på, at I allerede har etableret som forudsætning for, at der bliver lyttet til barnet (direkte/indirekte)?</a:t>
            </a:r>
          </a:p>
          <a:p>
            <a:r>
              <a:rPr lang="da-DK" sz="20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Hvilke aktiviteter er I blevet opmærksomme på, at I som ledelse skal justere eller iværksætte, for at styrke de organisatoriske forudsætninger for, at der bliver lyttet til børns synspunkter (direkte/indirekte)?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261" y="3198780"/>
            <a:ext cx="3032323" cy="2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09855" cy="6858594"/>
          </a:xfrm>
          <a:prstGeom prst="rect">
            <a:avLst/>
          </a:prstGeom>
        </p:spPr>
      </p:pic>
      <p:pic>
        <p:nvPicPr>
          <p:cNvPr id="2" name="Pladsholder til billede 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r="8970"/>
          <a:stretch>
            <a:fillRect/>
          </a:stretch>
        </p:blipFill>
        <p:spPr>
          <a:xfrm>
            <a:off x="9001285" y="3266902"/>
            <a:ext cx="3062827" cy="3732415"/>
          </a:xfrm>
        </p:spPr>
      </p:pic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6051665" y="771383"/>
            <a:ext cx="5428211" cy="3118037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tx1"/>
                </a:solidFill>
              </a:rPr>
              <a:t>Hvad forstår vi ved ’indflydelse’?</a:t>
            </a:r>
          </a:p>
          <a:p>
            <a:endParaRPr lang="da-DK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000" dirty="0">
                <a:solidFill>
                  <a:schemeClr val="tx1"/>
                </a:solidFill>
              </a:rPr>
              <a:t>Vægtning</a:t>
            </a:r>
          </a:p>
          <a:p>
            <a:pPr marL="342900" indent="-342900">
              <a:buFontTx/>
              <a:buChar char="-"/>
            </a:pPr>
            <a:r>
              <a:rPr lang="da-DK" sz="2000" dirty="0">
                <a:solidFill>
                  <a:schemeClr val="tx1"/>
                </a:solidFill>
              </a:rPr>
              <a:t>Ansvar</a:t>
            </a:r>
          </a:p>
          <a:p>
            <a:pPr marL="285750" indent="-285750">
              <a:buFontTx/>
              <a:buChar char="-"/>
            </a:pPr>
            <a:r>
              <a:rPr lang="da-DK" sz="2000" dirty="0">
                <a:solidFill>
                  <a:schemeClr val="tx1"/>
                </a:solidFill>
              </a:rPr>
              <a:t>Informer</a:t>
            </a:r>
            <a:endParaRPr lang="da-DK" sz="2000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t="-13269" r="-1895" b="-1364"/>
          <a:stretch/>
        </p:blipFill>
        <p:spPr>
          <a:xfrm>
            <a:off x="681644" y="1202505"/>
            <a:ext cx="4216341" cy="46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1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8" y="3118104"/>
            <a:ext cx="3739896" cy="373989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Vægt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83224" cy="4351338"/>
          </a:xfrm>
        </p:spPr>
        <p:txBody>
          <a:bodyPr/>
          <a:lstStyle/>
          <a:p>
            <a:r>
              <a:rPr lang="da-DK" dirty="0"/>
              <a:t>Barnets synspunkter tillægges passende vægt</a:t>
            </a:r>
          </a:p>
          <a:p>
            <a:r>
              <a:rPr lang="da-DK" dirty="0"/>
              <a:t>Forklar barnet, hvordan barnets udtalelser indgår i beslutningsprocessen</a:t>
            </a:r>
          </a:p>
          <a:p>
            <a:r>
              <a:rPr lang="da-DK" dirty="0"/>
              <a:t>Synliggør barnets perspektiv i sagen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386331"/>
            <a:ext cx="2980386" cy="33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2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Ansvar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55792" cy="4351338"/>
          </a:xfrm>
        </p:spPr>
        <p:txBody>
          <a:bodyPr/>
          <a:lstStyle/>
          <a:p>
            <a:r>
              <a:rPr lang="da-DK" dirty="0"/>
              <a:t>Den ulige magtbalance</a:t>
            </a:r>
          </a:p>
          <a:p>
            <a:r>
              <a:rPr lang="da-DK" dirty="0"/>
              <a:t>Barnets perspektiv, men ikke barnets beslutning</a:t>
            </a:r>
          </a:p>
          <a:p>
            <a:r>
              <a:rPr lang="da-DK" dirty="0"/>
              <a:t>Inddragelse med et formål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313" y="1825625"/>
            <a:ext cx="3081262" cy="34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Informer barnet om beslutningsprocessen</a:t>
            </a:r>
          </a:p>
          <a:p>
            <a:r>
              <a:rPr lang="da-DK" dirty="0"/>
              <a:t>Forklar barnet, hvorfor den endelige beslutning er truffet</a:t>
            </a:r>
          </a:p>
          <a:p>
            <a:r>
              <a:rPr lang="da-DK" dirty="0"/>
              <a:t>Evaluer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51" y="1718929"/>
            <a:ext cx="2969009" cy="32921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68" y="4706730"/>
            <a:ext cx="5953923" cy="12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65139" y="2972185"/>
            <a:ext cx="3004752" cy="723997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Fokus på ‘Rum’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2" y="445805"/>
            <a:ext cx="2880160" cy="270712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23" y="835095"/>
            <a:ext cx="2707127" cy="288016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90" y="3598737"/>
            <a:ext cx="2885742" cy="2704336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2" y="3598737"/>
            <a:ext cx="2707127" cy="2704336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1" y="2588099"/>
            <a:ext cx="1961970" cy="19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øvelse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Tænk på en (eller flere) konkrete sammenhænge, hvor du har haft succes med elementet indflydelse: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gjorde du?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virkede godt?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Var der nogle udfordringer?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dirty="0"/>
          </a:p>
          <a:p>
            <a:pPr marL="0" indent="0">
              <a:buNone/>
            </a:pPr>
            <a:endParaRPr lang="da-DK" i="1" dirty="0"/>
          </a:p>
          <a:p>
            <a:endParaRPr lang="da-DK" dirty="0"/>
          </a:p>
        </p:txBody>
      </p:sp>
      <p:pic>
        <p:nvPicPr>
          <p:cNvPr id="6" name="Pladsholder til indhold 7"/>
          <p:cNvPicPr>
            <a:picLocks noChangeAspect="1"/>
          </p:cNvPicPr>
          <p:nvPr/>
        </p:nvPicPr>
        <p:blipFill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86569"/>
            <a:ext cx="1090858" cy="109085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707" y="1705474"/>
            <a:ext cx="3157933" cy="34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Pladsholder til billede 1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703564" y="619432"/>
            <a:ext cx="7257378" cy="3199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2900" b="1" dirty="0">
                <a:solidFill>
                  <a:schemeClr val="bg1"/>
                </a:solidFill>
              </a:rPr>
              <a:t>Gruppeøvelse</a:t>
            </a:r>
            <a:r>
              <a:rPr lang="da-DK" sz="29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da-DK" sz="2900" dirty="0">
                <a:solidFill>
                  <a:schemeClr val="bg1"/>
                </a:solidFill>
              </a:rPr>
              <a:t>1. Del jeres erfaringer med at være sikre på, at </a:t>
            </a:r>
            <a:r>
              <a:rPr lang="da-DK" sz="2900" dirty="0"/>
              <a:t>barnet eller den unge fik indflydelse på egen sag</a:t>
            </a:r>
            <a:r>
              <a:rPr lang="da-DK" sz="2900" dirty="0">
                <a:solidFill>
                  <a:schemeClr val="bg1"/>
                </a:solidFill>
              </a:rPr>
              <a:t>. Vælg 1 – 2 erfaringer, som I vil drøfte i gruppen.</a:t>
            </a:r>
          </a:p>
          <a:p>
            <a:pPr marL="0" indent="0">
              <a:buNone/>
            </a:pPr>
            <a:r>
              <a:rPr lang="da-DK" sz="2900" dirty="0">
                <a:solidFill>
                  <a:schemeClr val="bg1"/>
                </a:solidFill>
              </a:rPr>
              <a:t>2. Skriv på post </a:t>
            </a:r>
            <a:r>
              <a:rPr lang="da-DK" sz="2900" dirty="0" err="1">
                <a:solidFill>
                  <a:schemeClr val="bg1"/>
                </a:solidFill>
              </a:rPr>
              <a:t>it’s</a:t>
            </a:r>
            <a:r>
              <a:rPr lang="da-DK" sz="2900" dirty="0">
                <a:solidFill>
                  <a:schemeClr val="bg1"/>
                </a:solidFill>
              </a:rPr>
              <a:t> hovedpointer fra jeres drøftelser, som I vil fremlægge i plenum: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900" dirty="0">
                <a:solidFill>
                  <a:schemeClr val="bg1"/>
                </a:solidFill>
              </a:rPr>
              <a:t>Hvad er I blevet opmærksomme på, at I allerede gør, for at sikre, at børn/unge får indflydelse?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900" dirty="0">
                <a:solidFill>
                  <a:schemeClr val="bg1"/>
                </a:solidFill>
              </a:rPr>
              <a:t>Hvad er I blevet opmærksomme på, at I fremover kan/skal gøre anderledes?</a:t>
            </a:r>
          </a:p>
          <a:p>
            <a:endParaRPr lang="da-DK" sz="2400" dirty="0">
              <a:solidFill>
                <a:schemeClr val="bg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13" y="960602"/>
            <a:ext cx="3432345" cy="205453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651688" y="4113963"/>
            <a:ext cx="7361130" cy="239026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Ledelsen:</a:t>
            </a:r>
          </a:p>
          <a:p>
            <a:r>
              <a:rPr lang="da-DK" sz="2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Hvad er I blevet opmærksomme på, at I allerede har etableret som forudsætning for, at børn får indflydelse?</a:t>
            </a:r>
          </a:p>
          <a:p>
            <a:r>
              <a:rPr lang="da-DK" sz="2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Hvilke aktiviteter er I blevet opmærksomme på, at I som ledelse skal justere eller iværksætte, for at styrke de organisatoriske forudsætninger for, at børn får indflydelse på egen sag?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74" y="2833653"/>
            <a:ext cx="3157933" cy="34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6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428626"/>
            <a:ext cx="5637212" cy="1127960"/>
          </a:xfrm>
        </p:spPr>
        <p:txBody>
          <a:bodyPr>
            <a:normAutofit fontScale="90000"/>
          </a:bodyPr>
          <a:lstStyle/>
          <a:p>
            <a:r>
              <a:rPr lang="da-DK" dirty="0"/>
              <a:t>Egen udviklingsopgave i forbindelse med </a:t>
            </a:r>
            <a:r>
              <a:rPr lang="da-DK" dirty="0" err="1"/>
              <a:t>Lundy</a:t>
            </a:r>
            <a:r>
              <a:rPr lang="da-DK" dirty="0"/>
              <a:t> metoden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1">
            <a:off x="5825957" y="1422434"/>
            <a:ext cx="5611744" cy="3785508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49288" y="1752912"/>
            <a:ext cx="4468548" cy="4148472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r>
              <a:rPr lang="da-DK" sz="2300" b="1" dirty="0">
                <a:solidFill>
                  <a:schemeClr val="bg1"/>
                </a:solidFill>
              </a:rPr>
              <a:t>1. Vælg 1 – 2 børn, som du skal i kontakt med i nær fremtid.</a:t>
            </a:r>
          </a:p>
          <a:p>
            <a:r>
              <a:rPr lang="da-DK" sz="2300" b="1" dirty="0">
                <a:solidFill>
                  <a:schemeClr val="bg1"/>
                </a:solidFill>
              </a:rPr>
              <a:t>2. Vælg et fokus, som du gerne vil øve dig på: Rum, Stemme, Tilhører eller Indflydelse, evt. en kombination af flere.</a:t>
            </a:r>
          </a:p>
          <a:p>
            <a:r>
              <a:rPr lang="da-DK" sz="2300" b="1" dirty="0">
                <a:solidFill>
                  <a:schemeClr val="bg1"/>
                </a:solidFill>
              </a:rPr>
              <a:t>3. Gør dig indledende tanker om, hvordan du vil forberede inddragelsen af det valgte barn med særligt fokus på udvalgt element.</a:t>
            </a:r>
          </a:p>
          <a:p>
            <a:r>
              <a:rPr lang="da-DK" sz="2300" b="1" dirty="0">
                <a:solidFill>
                  <a:schemeClr val="bg1"/>
                </a:solidFill>
              </a:rPr>
              <a:t>4. Evaluer efter inddragelsen sammen med en makker fra dit eget team senest d. 30. oktober 2024</a:t>
            </a:r>
          </a:p>
          <a:p>
            <a:r>
              <a:rPr lang="da-DK" sz="2300" b="1" dirty="0">
                <a:solidFill>
                  <a:schemeClr val="bg1"/>
                </a:solidFill>
              </a:rPr>
              <a:t>5. Præsenter dine erfaringer på teammøde i uge 46 – den 12/11-2024.</a:t>
            </a:r>
          </a:p>
          <a:p>
            <a:pPr algn="r"/>
            <a:endParaRPr lang="da-DK" b="1" i="1" dirty="0">
              <a:solidFill>
                <a:schemeClr val="bg1"/>
              </a:solidFill>
            </a:endParaRPr>
          </a:p>
          <a:p>
            <a:pPr algn="r"/>
            <a:endParaRPr lang="da-DK" b="1" i="1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47665" y="5255053"/>
            <a:ext cx="2842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”Do now, then do better”</a:t>
            </a:r>
          </a:p>
          <a:p>
            <a:pPr algn="r"/>
            <a:r>
              <a:rPr lang="en-US" dirty="0"/>
              <a:t>	</a:t>
            </a:r>
            <a:r>
              <a:rPr lang="en-US" sz="1600" dirty="0"/>
              <a:t>Laura Lundy</a:t>
            </a:r>
          </a:p>
        </p:txBody>
      </p:sp>
    </p:spTree>
    <p:extLst>
      <p:ext uri="{BB962C8B-B14F-4D97-AF65-F5344CB8AC3E}">
        <p14:creationId xmlns:p14="http://schemas.microsoft.com/office/powerpoint/2010/main" val="210920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365" y="1362456"/>
            <a:ext cx="4827069" cy="747330"/>
          </a:xfrm>
        </p:spPr>
        <p:txBody>
          <a:bodyPr/>
          <a:lstStyle/>
          <a:p>
            <a:r>
              <a:rPr lang="da-DK" dirty="0"/>
              <a:t>Hvad forstår vi ved ‘rum’?</a:t>
            </a:r>
          </a:p>
        </p:txBody>
      </p:sp>
      <p:pic>
        <p:nvPicPr>
          <p:cNvPr id="6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9" y="1125639"/>
            <a:ext cx="4288359" cy="4030725"/>
          </a:xfrm>
          <a:prstGeom prst="rect">
            <a:avLst/>
          </a:prstGeom>
        </p:spPr>
      </p:pic>
      <p:sp>
        <p:nvSpPr>
          <p:cNvPr id="8" name="Pladsholder til indhold 4"/>
          <p:cNvSpPr>
            <a:spLocks noGrp="1"/>
          </p:cNvSpPr>
          <p:nvPr>
            <p:ph sz="half" idx="1"/>
          </p:nvPr>
        </p:nvSpPr>
        <p:spPr>
          <a:xfrm>
            <a:off x="4758365" y="2250369"/>
            <a:ext cx="4938010" cy="1915065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Det fysiske 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Det mentale 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Det inkluderende 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Tid</a:t>
            </a:r>
          </a:p>
        </p:txBody>
      </p:sp>
    </p:spTree>
    <p:extLst>
      <p:ext uri="{BB962C8B-B14F-4D97-AF65-F5344CB8AC3E}">
        <p14:creationId xmlns:p14="http://schemas.microsoft.com/office/powerpoint/2010/main" val="169167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269876"/>
            <a:ext cx="7338135" cy="968990"/>
          </a:xfrm>
        </p:spPr>
        <p:txBody>
          <a:bodyPr>
            <a:normAutofit/>
          </a:bodyPr>
          <a:lstStyle/>
          <a:p>
            <a:r>
              <a:rPr lang="da-DK" sz="2400" dirty="0"/>
              <a:t>Det fysiske rum og rammer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999097" y="1474839"/>
            <a:ext cx="4251330" cy="988142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sz="2800" dirty="0"/>
          </a:p>
          <a:p>
            <a:r>
              <a:rPr lang="da-DK" sz="7200" dirty="0">
                <a:solidFill>
                  <a:schemeClr val="bg1"/>
                </a:solidFill>
              </a:rPr>
              <a:t>Valg af rammer</a:t>
            </a:r>
          </a:p>
          <a:p>
            <a:r>
              <a:rPr lang="da-DK" sz="7200" dirty="0">
                <a:solidFill>
                  <a:schemeClr val="bg1"/>
                </a:solidFill>
              </a:rPr>
              <a:t>Relevante materialer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4643" y="2343698"/>
            <a:ext cx="3760235" cy="425133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553" y="1721922"/>
            <a:ext cx="2946872" cy="27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890336"/>
            <a:ext cx="3932237" cy="721895"/>
          </a:xfrm>
        </p:spPr>
        <p:txBody>
          <a:bodyPr/>
          <a:lstStyle/>
          <a:p>
            <a:r>
              <a:rPr lang="da-DK" dirty="0"/>
              <a:t>Det mentale rum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1057" y="2181497"/>
            <a:ext cx="4828223" cy="437605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/>
                </a:solidFill>
              </a:rPr>
              <a:t>Tryghed for barnet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/>
                </a:solidFill>
              </a:rPr>
              <a:t>Forbered barnet på mødet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Formålet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Temaer – egne og barnets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Rettigheder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/>
                </a:solidFill>
              </a:rPr>
              <a:t>Hav fokus på relationen til barnet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/>
                </a:solidFill>
              </a:rPr>
              <a:t>Andre mødedeltagere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67" y="0"/>
            <a:ext cx="3792026" cy="6851586"/>
          </a:xfrm>
        </p:spPr>
      </p:pic>
      <p:sp>
        <p:nvSpPr>
          <p:cNvPr id="3" name="Skyformet billedforklaring 2"/>
          <p:cNvSpPr/>
          <p:nvPr/>
        </p:nvSpPr>
        <p:spPr>
          <a:xfrm>
            <a:off x="4003444" y="77345"/>
            <a:ext cx="4937760" cy="3358186"/>
          </a:xfrm>
          <a:prstGeom prst="cloudCallout">
            <a:avLst>
              <a:gd name="adj1" fmla="val 55392"/>
              <a:gd name="adj2" fmla="val 268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/>
              <a:t>Hvor skal mødes holdes?</a:t>
            </a:r>
          </a:p>
          <a:p>
            <a:pPr algn="ctr"/>
            <a:r>
              <a:rPr lang="da-DK" sz="2000" dirty="0"/>
              <a:t>Hvem skal med?</a:t>
            </a:r>
          </a:p>
          <a:p>
            <a:pPr algn="ctr"/>
            <a:r>
              <a:rPr lang="da-DK" sz="2000" dirty="0"/>
              <a:t>Hvor lang tid tager det?</a:t>
            </a:r>
          </a:p>
          <a:p>
            <a:pPr algn="ctr"/>
            <a:r>
              <a:rPr lang="da-DK" sz="2000" dirty="0"/>
              <a:t>Hvorfor skal vi mødes?</a:t>
            </a:r>
          </a:p>
          <a:p>
            <a:pPr algn="ctr"/>
            <a:r>
              <a:rPr lang="da-DK" sz="2000" dirty="0"/>
              <a:t>Hvad skal vi tale om?</a:t>
            </a:r>
          </a:p>
          <a:p>
            <a:pPr algn="ctr"/>
            <a:r>
              <a:rPr lang="da-DK" sz="2000" dirty="0"/>
              <a:t>Skal der træffes beslutninger?</a:t>
            </a:r>
          </a:p>
          <a:p>
            <a:pPr algn="ctr"/>
            <a:r>
              <a:rPr lang="da-DK" sz="2000" dirty="0"/>
              <a:t>Kan jeg bestemme noget?</a:t>
            </a:r>
          </a:p>
        </p:txBody>
      </p:sp>
    </p:spTree>
    <p:extLst>
      <p:ext uri="{BB962C8B-B14F-4D97-AF65-F5344CB8AC3E}">
        <p14:creationId xmlns:p14="http://schemas.microsoft.com/office/powerpoint/2010/main" val="14809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34" y="3628933"/>
            <a:ext cx="3803392" cy="2898085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4294967295"/>
          </p:nvPr>
        </p:nvSpPr>
        <p:spPr>
          <a:xfrm>
            <a:off x="925543" y="1595438"/>
            <a:ext cx="4983163" cy="188063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Tid til forberedelse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Varighed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Tid på dagen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360" y="1595438"/>
            <a:ext cx="3149043" cy="29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269875"/>
            <a:ext cx="7338135" cy="865751"/>
          </a:xfrm>
        </p:spPr>
        <p:txBody>
          <a:bodyPr/>
          <a:lstStyle/>
          <a:p>
            <a:r>
              <a:rPr lang="da-DK" dirty="0"/>
              <a:t>Det inkluderende rum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3058625"/>
            <a:ext cx="4235246" cy="3529371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half" idx="4294967295"/>
          </p:nvPr>
        </p:nvSpPr>
        <p:spPr>
          <a:xfrm>
            <a:off x="838199" y="1415846"/>
            <a:ext cx="4677698" cy="144534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Inddragelse gælder for alle børn, uanset alder, modenhed, kommunikative færdigheder og/eller handicap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360" y="1595438"/>
            <a:ext cx="3149043" cy="29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1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øvelse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Tænk på en (eller flere) konkrete sammenhænge, hvor du har haft succes med at skabe rum for et barn/en ung: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gjorde du?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Hvad virkede godt?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/>
              <a:t>Var der nogle udfordringer?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dirty="0"/>
          </a:p>
          <a:p>
            <a:pPr marL="0" indent="0">
              <a:buNone/>
            </a:pPr>
            <a:endParaRPr lang="da-DK" i="1" dirty="0"/>
          </a:p>
          <a:p>
            <a:endParaRPr lang="da-DK" dirty="0"/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62" y="1718655"/>
            <a:ext cx="3059225" cy="2875434"/>
          </a:xfrm>
          <a:prstGeom prst="rect">
            <a:avLst/>
          </a:prstGeom>
        </p:spPr>
      </p:pic>
      <p:pic>
        <p:nvPicPr>
          <p:cNvPr id="6" name="Pladsholder til indhold 7"/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86569"/>
            <a:ext cx="1090858" cy="10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1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F9BA4"/>
      </a:accent2>
      <a:accent3>
        <a:srgbClr val="B7A99A"/>
      </a:accent3>
      <a:accent4>
        <a:srgbClr val="C26E60"/>
      </a:accent4>
      <a:accent5>
        <a:srgbClr val="D19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Brugerdefiner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F9BA4"/>
      </a:accent2>
      <a:accent3>
        <a:srgbClr val="B7A99A"/>
      </a:accent3>
      <a:accent4>
        <a:srgbClr val="C26E60"/>
      </a:accent4>
      <a:accent5>
        <a:srgbClr val="D19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11564</TotalTime>
  <Words>1483</Words>
  <Application>Microsoft Office PowerPoint</Application>
  <PresentationFormat>Widescreen</PresentationFormat>
  <Paragraphs>229</Paragraphs>
  <Slides>32</Slides>
  <Notes>32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Tahoma</vt:lpstr>
      <vt:lpstr>Office-tema</vt:lpstr>
      <vt:lpstr>1_Office-tema</vt:lpstr>
      <vt:lpstr>Laura Lundys model for børneinddragelse</vt:lpstr>
      <vt:lpstr>PowerPoint-præsentation</vt:lpstr>
      <vt:lpstr>Fokus på ‘Rum’</vt:lpstr>
      <vt:lpstr>Hvad forstår vi ved ‘rum’?</vt:lpstr>
      <vt:lpstr>Det fysiske rum og rammer</vt:lpstr>
      <vt:lpstr>Det mentale rum</vt:lpstr>
      <vt:lpstr>Tid</vt:lpstr>
      <vt:lpstr>Det inkluderende rum</vt:lpstr>
      <vt:lpstr>Individuel øvelse</vt:lpstr>
      <vt:lpstr>PowerPoint-præsentation</vt:lpstr>
      <vt:lpstr>Fokus på ‘stemme’</vt:lpstr>
      <vt:lpstr>Hvad forstår vi ved ‘stemme’?</vt:lpstr>
      <vt:lpstr>Tilpasset information</vt:lpstr>
      <vt:lpstr>Understøttende kommunikationsformer</vt:lpstr>
      <vt:lpstr>  Inddrag voksne omkring barnet f.eks. </vt:lpstr>
      <vt:lpstr>PowerPoint-præsentation</vt:lpstr>
      <vt:lpstr>Individuel øvelse</vt:lpstr>
      <vt:lpstr>PowerPoint-præsentation</vt:lpstr>
      <vt:lpstr>Fokus på ‘Tilhører’ og ‘indflydelse’</vt:lpstr>
      <vt:lpstr>PowerPoint-præsentation</vt:lpstr>
      <vt:lpstr>Aktiv lytning</vt:lpstr>
      <vt:lpstr>Direkte tilhører(e)</vt:lpstr>
      <vt:lpstr>Indirekte tilhørere</vt:lpstr>
      <vt:lpstr>Individuel øvelse</vt:lpstr>
      <vt:lpstr>PowerPoint-præsentation</vt:lpstr>
      <vt:lpstr>PowerPoint-præsentation</vt:lpstr>
      <vt:lpstr>Vægt</vt:lpstr>
      <vt:lpstr>Ansvar</vt:lpstr>
      <vt:lpstr>Informer</vt:lpstr>
      <vt:lpstr>Individuel øvelse</vt:lpstr>
      <vt:lpstr>PowerPoint-præsentation</vt:lpstr>
      <vt:lpstr>Egen udviklingsopgave i forbindelse med Lundy metoden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Spangsberg</dc:creator>
  <cp:lastModifiedBy>Ditte Bonnerup Jensen</cp:lastModifiedBy>
  <cp:revision>312</cp:revision>
  <cp:lastPrinted>2024-09-16T13:08:41Z</cp:lastPrinted>
  <dcterms:created xsi:type="dcterms:W3CDTF">2022-01-18T11:20:06Z</dcterms:created>
  <dcterms:modified xsi:type="dcterms:W3CDTF">2025-03-24T14:25:56Z</dcterms:modified>
</cp:coreProperties>
</file>