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703" r:id="rId6"/>
    <p:sldMasterId id="2147483722" r:id="rId7"/>
    <p:sldMasterId id="2147483741" r:id="rId8"/>
    <p:sldMasterId id="2147483760" r:id="rId9"/>
    <p:sldMasterId id="2147483779" r:id="rId10"/>
    <p:sldMasterId id="2147483798" r:id="rId11"/>
    <p:sldMasterId id="2147483855" r:id="rId12"/>
  </p:sldMasterIdLst>
  <p:notesMasterIdLst>
    <p:notesMasterId r:id="rId106"/>
  </p:notesMasterIdLst>
  <p:handoutMasterIdLst>
    <p:handoutMasterId r:id="rId107"/>
  </p:handoutMasterIdLst>
  <p:sldIdLst>
    <p:sldId id="287" r:id="rId13"/>
    <p:sldId id="306" r:id="rId14"/>
    <p:sldId id="318" r:id="rId15"/>
    <p:sldId id="317" r:id="rId16"/>
    <p:sldId id="319" r:id="rId17"/>
    <p:sldId id="320" r:id="rId18"/>
    <p:sldId id="332" r:id="rId19"/>
    <p:sldId id="321" r:id="rId20"/>
    <p:sldId id="334" r:id="rId21"/>
    <p:sldId id="330" r:id="rId22"/>
    <p:sldId id="323" r:id="rId23"/>
    <p:sldId id="324" r:id="rId24"/>
    <p:sldId id="331" r:id="rId25"/>
    <p:sldId id="325" r:id="rId26"/>
    <p:sldId id="326" r:id="rId27"/>
    <p:sldId id="327" r:id="rId28"/>
    <p:sldId id="333" r:id="rId29"/>
    <p:sldId id="335" r:id="rId30"/>
    <p:sldId id="336" r:id="rId31"/>
    <p:sldId id="337" r:id="rId32"/>
    <p:sldId id="338" r:id="rId33"/>
    <p:sldId id="339" r:id="rId34"/>
    <p:sldId id="340" r:id="rId35"/>
    <p:sldId id="341" r:id="rId36"/>
    <p:sldId id="342" r:id="rId37"/>
    <p:sldId id="344" r:id="rId38"/>
    <p:sldId id="345" r:id="rId39"/>
    <p:sldId id="361" r:id="rId40"/>
    <p:sldId id="362" r:id="rId41"/>
    <p:sldId id="360" r:id="rId42"/>
    <p:sldId id="363" r:id="rId43"/>
    <p:sldId id="364" r:id="rId44"/>
    <p:sldId id="365" r:id="rId45"/>
    <p:sldId id="366" r:id="rId46"/>
    <p:sldId id="367" r:id="rId47"/>
    <p:sldId id="368" r:id="rId48"/>
    <p:sldId id="369" r:id="rId49"/>
    <p:sldId id="370" r:id="rId50"/>
    <p:sldId id="371" r:id="rId51"/>
    <p:sldId id="372" r:id="rId52"/>
    <p:sldId id="373" r:id="rId53"/>
    <p:sldId id="352" r:id="rId54"/>
    <p:sldId id="374" r:id="rId55"/>
    <p:sldId id="375" r:id="rId56"/>
    <p:sldId id="347" r:id="rId57"/>
    <p:sldId id="348" r:id="rId58"/>
    <p:sldId id="349" r:id="rId59"/>
    <p:sldId id="350" r:id="rId60"/>
    <p:sldId id="351" r:id="rId61"/>
    <p:sldId id="353" r:id="rId62"/>
    <p:sldId id="354" r:id="rId63"/>
    <p:sldId id="355" r:id="rId64"/>
    <p:sldId id="356" r:id="rId65"/>
    <p:sldId id="357" r:id="rId66"/>
    <p:sldId id="358" r:id="rId67"/>
    <p:sldId id="359" r:id="rId68"/>
    <p:sldId id="377" r:id="rId69"/>
    <p:sldId id="378" r:id="rId70"/>
    <p:sldId id="379" r:id="rId71"/>
    <p:sldId id="380" r:id="rId72"/>
    <p:sldId id="381" r:id="rId73"/>
    <p:sldId id="382" r:id="rId74"/>
    <p:sldId id="383" r:id="rId75"/>
    <p:sldId id="384" r:id="rId76"/>
    <p:sldId id="386" r:id="rId77"/>
    <p:sldId id="387" r:id="rId78"/>
    <p:sldId id="388" r:id="rId79"/>
    <p:sldId id="389" r:id="rId80"/>
    <p:sldId id="390" r:id="rId81"/>
    <p:sldId id="391" r:id="rId82"/>
    <p:sldId id="392" r:id="rId83"/>
    <p:sldId id="394" r:id="rId84"/>
    <p:sldId id="395" r:id="rId85"/>
    <p:sldId id="396" r:id="rId86"/>
    <p:sldId id="397" r:id="rId87"/>
    <p:sldId id="398" r:id="rId88"/>
    <p:sldId id="399" r:id="rId89"/>
    <p:sldId id="401" r:id="rId90"/>
    <p:sldId id="448" r:id="rId91"/>
    <p:sldId id="403" r:id="rId92"/>
    <p:sldId id="417" r:id="rId93"/>
    <p:sldId id="418" r:id="rId94"/>
    <p:sldId id="419" r:id="rId95"/>
    <p:sldId id="420" r:id="rId96"/>
    <p:sldId id="421" r:id="rId97"/>
    <p:sldId id="423" r:id="rId98"/>
    <p:sldId id="424" r:id="rId99"/>
    <p:sldId id="426" r:id="rId100"/>
    <p:sldId id="427" r:id="rId101"/>
    <p:sldId id="436" r:id="rId102"/>
    <p:sldId id="438" r:id="rId103"/>
    <p:sldId id="439" r:id="rId104"/>
    <p:sldId id="447" r:id="rId10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1A8C5D-3527-5CF9-6326-B437D365D262}" name="David Althoff Palm" initials="DAP" userId="S::david@dalemarken.se::ad0cd4a8-a862-44d1-b86c-06fb4f68dd86" providerId="AD"/>
  <p188:author id="{EA11F562-70C3-48B6-9C58-A15318580EDC}" name="Emilie Welcher-Ulholm" initials="EW" userId="S::ewu@ramboll.com::07159ab7-eea8-4b58-952d-b0783018ba7a" providerId="AD"/>
  <p188:author id="{CB39AC64-E0B8-E152-5C14-B4E7D68ECFC7}" name="Trine Abild" initials="TA" userId="S::TAD@ramboll.com::7fef6256-38ec-4f3d-bd91-c4312491dec2" providerId="AD"/>
  <p188:author id="{BC4244B8-C3F7-CD65-2D8D-B5B7E5C83545}" name="Josephine Andersen" initials="JA" userId="S::JNED@ramboll.com::21377b3c-d3df-4d3b-a996-52004a63d125" providerId="AD"/>
  <p188:author id="{E1D783F5-6CC4-A5BB-2C01-905863C74703}" name="Asser Simon Chræmmer Jørgensen" initials="ASCJ" userId="S::ASCJ@ramboll.dk::72604b3b-10a9-4e8d-9ff7-45e181c766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uise Austeen Leth" initials="LAL" lastIdx="21" clrIdx="0">
    <p:extLst>
      <p:ext uri="{19B8F6BF-5375-455C-9EA6-DF929625EA0E}">
        <p15:presenceInfo xmlns:p15="http://schemas.microsoft.com/office/powerpoint/2012/main" userId="S-1-5-21-2100284113-1573851820-878952375-326835" providerId="AD"/>
      </p:ext>
    </p:extLst>
  </p:cmAuthor>
  <p:cmAuthor id="2" name="Emilie Welcher-Ulholm" initials="EW" lastIdx="1" clrIdx="1">
    <p:extLst>
      <p:ext uri="{19B8F6BF-5375-455C-9EA6-DF929625EA0E}">
        <p15:presenceInfo xmlns:p15="http://schemas.microsoft.com/office/powerpoint/2012/main" userId="S::ewu@ramboll.com::07159ab7-eea8-4b58-952d-b0783018ba7a" providerId="AD"/>
      </p:ext>
    </p:extLst>
  </p:cmAuthor>
  <p:cmAuthor id="3" name="Louise Pjengaard Bank" initials="LPB" lastIdx="2" clrIdx="2">
    <p:extLst>
      <p:ext uri="{19B8F6BF-5375-455C-9EA6-DF929625EA0E}">
        <p15:presenceInfo xmlns:p15="http://schemas.microsoft.com/office/powerpoint/2012/main" userId="S::LPBK@ramboll.com::c55f244e-039f-4e67-aab3-f9a3db2bb6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797777"/>
    <a:srgbClr val="BAD9C1"/>
    <a:srgbClr val="C6C7C9"/>
    <a:srgbClr val="DED5CB"/>
    <a:srgbClr val="977B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596F4-21D6-4161-8C3C-E8A4FA8965FB}" v="1" dt="2023-06-06T07:25:12.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84" autoAdjust="0"/>
  </p:normalViewPr>
  <p:slideViewPr>
    <p:cSldViewPr snapToGrid="0">
      <p:cViewPr varScale="1">
        <p:scale>
          <a:sx n="95" d="100"/>
          <a:sy n="95" d="100"/>
        </p:scale>
        <p:origin x="96" y="3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tableStyles" Target="tableStyles.xml"/><Relationship Id="rId16" Type="http://schemas.openxmlformats.org/officeDocument/2006/relationships/slide" Target="slides/slide4.xml"/><Relationship Id="rId107" Type="http://schemas.openxmlformats.org/officeDocument/2006/relationships/handoutMaster" Target="handoutMasters/handoutMaster1.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viewProps" Target="viewProps.xml"/><Relationship Id="rId115"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presProps" Target="pres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e Abild" userId="7fef6256-38ec-4f3d-bd91-c4312491dec2" providerId="ADAL" clId="{1B391ED1-A646-4A7D-832C-1FE9E91B0608}"/>
    <pc:docChg chg="custSel delSld modSld">
      <pc:chgData name="Trine Abild" userId="7fef6256-38ec-4f3d-bd91-c4312491dec2" providerId="ADAL" clId="{1B391ED1-A646-4A7D-832C-1FE9E91B0608}" dt="2023-06-05T09:26:50.684" v="70" actId="20577"/>
      <pc:docMkLst>
        <pc:docMk/>
      </pc:docMkLst>
      <pc:sldChg chg="modSp mod">
        <pc:chgData name="Trine Abild" userId="7fef6256-38ec-4f3d-bd91-c4312491dec2" providerId="ADAL" clId="{1B391ED1-A646-4A7D-832C-1FE9E91B0608}" dt="2023-06-01T06:38:41.894" v="2" actId="20577"/>
        <pc:sldMkLst>
          <pc:docMk/>
          <pc:sldMk cId="3925464698" sldId="287"/>
        </pc:sldMkLst>
        <pc:spChg chg="mod">
          <ac:chgData name="Trine Abild" userId="7fef6256-38ec-4f3d-bd91-c4312491dec2" providerId="ADAL" clId="{1B391ED1-A646-4A7D-832C-1FE9E91B0608}" dt="2023-06-01T06:38:41.894" v="2" actId="20577"/>
          <ac:spMkLst>
            <pc:docMk/>
            <pc:sldMk cId="3925464698" sldId="287"/>
            <ac:spMk id="3" creationId="{AD0E7597-6A58-A98B-93DE-5001DB90EB3F}"/>
          </ac:spMkLst>
        </pc:spChg>
      </pc:sldChg>
      <pc:sldChg chg="del">
        <pc:chgData name="Trine Abild" userId="7fef6256-38ec-4f3d-bd91-c4312491dec2" providerId="ADAL" clId="{1B391ED1-A646-4A7D-832C-1FE9E91B0608}" dt="2023-06-01T06:39:03.993" v="3" actId="47"/>
        <pc:sldMkLst>
          <pc:docMk/>
          <pc:sldMk cId="1059803271" sldId="329"/>
        </pc:sldMkLst>
      </pc:sldChg>
      <pc:sldChg chg="del">
        <pc:chgData name="Trine Abild" userId="7fef6256-38ec-4f3d-bd91-c4312491dec2" providerId="ADAL" clId="{1B391ED1-A646-4A7D-832C-1FE9E91B0608}" dt="2023-06-01T06:39:10.251" v="4" actId="47"/>
        <pc:sldMkLst>
          <pc:docMk/>
          <pc:sldMk cId="2257992197" sldId="343"/>
        </pc:sldMkLst>
      </pc:sldChg>
      <pc:sldChg chg="del">
        <pc:chgData name="Trine Abild" userId="7fef6256-38ec-4f3d-bd91-c4312491dec2" providerId="ADAL" clId="{1B391ED1-A646-4A7D-832C-1FE9E91B0608}" dt="2023-06-01T06:39:29.718" v="5" actId="47"/>
        <pc:sldMkLst>
          <pc:docMk/>
          <pc:sldMk cId="2563072371" sldId="376"/>
        </pc:sldMkLst>
      </pc:sldChg>
      <pc:sldChg chg="mod modShow">
        <pc:chgData name="Trine Abild" userId="7fef6256-38ec-4f3d-bd91-c4312491dec2" providerId="ADAL" clId="{1B391ED1-A646-4A7D-832C-1FE9E91B0608}" dt="2023-06-01T06:40:01.573" v="6" actId="729"/>
        <pc:sldMkLst>
          <pc:docMk/>
          <pc:sldMk cId="1792661151" sldId="379"/>
        </pc:sldMkLst>
      </pc:sldChg>
      <pc:sldChg chg="del">
        <pc:chgData name="Trine Abild" userId="7fef6256-38ec-4f3d-bd91-c4312491dec2" providerId="ADAL" clId="{1B391ED1-A646-4A7D-832C-1FE9E91B0608}" dt="2023-06-01T06:40:13.818" v="7" actId="47"/>
        <pc:sldMkLst>
          <pc:docMk/>
          <pc:sldMk cId="1386856383" sldId="385"/>
        </pc:sldMkLst>
      </pc:sldChg>
      <pc:sldChg chg="del">
        <pc:chgData name="Trine Abild" userId="7fef6256-38ec-4f3d-bd91-c4312491dec2" providerId="ADAL" clId="{1B391ED1-A646-4A7D-832C-1FE9E91B0608}" dt="2023-06-01T06:40:20.782" v="8" actId="47"/>
        <pc:sldMkLst>
          <pc:docMk/>
          <pc:sldMk cId="4035042205" sldId="393"/>
        </pc:sldMkLst>
      </pc:sldChg>
      <pc:sldChg chg="del">
        <pc:chgData name="Trine Abild" userId="7fef6256-38ec-4f3d-bd91-c4312491dec2" providerId="ADAL" clId="{1B391ED1-A646-4A7D-832C-1FE9E91B0608}" dt="2023-06-01T06:40:28.986" v="9" actId="47"/>
        <pc:sldMkLst>
          <pc:docMk/>
          <pc:sldMk cId="693639695" sldId="400"/>
        </pc:sldMkLst>
      </pc:sldChg>
      <pc:sldChg chg="modSp mod">
        <pc:chgData name="Trine Abild" userId="7fef6256-38ec-4f3d-bd91-c4312491dec2" providerId="ADAL" clId="{1B391ED1-A646-4A7D-832C-1FE9E91B0608}" dt="2023-06-05T09:26:50.684" v="70" actId="20577"/>
        <pc:sldMkLst>
          <pc:docMk/>
          <pc:sldMk cId="1309497820" sldId="402"/>
        </pc:sldMkLst>
        <pc:spChg chg="mod">
          <ac:chgData name="Trine Abild" userId="7fef6256-38ec-4f3d-bd91-c4312491dec2" providerId="ADAL" clId="{1B391ED1-A646-4A7D-832C-1FE9E91B0608}" dt="2023-06-05T09:26:50.684" v="70" actId="20577"/>
          <ac:spMkLst>
            <pc:docMk/>
            <pc:sldMk cId="1309497820" sldId="402"/>
            <ac:spMk id="13" creationId="{CF5C07EC-14B2-84A2-BB03-CE64A4037C2D}"/>
          </ac:spMkLst>
        </pc:spChg>
      </pc:sldChg>
      <pc:sldChg chg="del">
        <pc:chgData name="Trine Abild" userId="7fef6256-38ec-4f3d-bd91-c4312491dec2" providerId="ADAL" clId="{1B391ED1-A646-4A7D-832C-1FE9E91B0608}" dt="2023-06-01T06:42:40.759" v="10" actId="47"/>
        <pc:sldMkLst>
          <pc:docMk/>
          <pc:sldMk cId="4103909363" sldId="425"/>
        </pc:sldMkLst>
      </pc:sldChg>
    </pc:docChg>
  </pc:docChgLst>
  <pc:docChgLst>
    <pc:chgData name="Josephine Andersen" userId="21377b3c-d3df-4d3b-a996-52004a63d125" providerId="ADAL" clId="{351E0785-4323-4C00-A65F-BDA7B609ECB6}"/>
    <pc:docChg chg="custSel modMainMaster">
      <pc:chgData name="Josephine Andersen" userId="21377b3c-d3df-4d3b-a996-52004a63d125" providerId="ADAL" clId="{351E0785-4323-4C00-A65F-BDA7B609ECB6}" dt="2023-06-06T07:38:33.491" v="107" actId="478"/>
      <pc:docMkLst>
        <pc:docMk/>
      </pc:docMkLst>
      <pc:sldMasterChg chg="delSp mod modSldLayout">
        <pc:chgData name="Josephine Andersen" userId="21377b3c-d3df-4d3b-a996-52004a63d125" providerId="ADAL" clId="{351E0785-4323-4C00-A65F-BDA7B609ECB6}" dt="2023-06-06T07:34:19.847" v="11" actId="478"/>
        <pc:sldMasterMkLst>
          <pc:docMk/>
          <pc:sldMasterMk cId="4233440836" sldId="2147483648"/>
        </pc:sldMasterMkLst>
        <pc:picChg chg="del">
          <ac:chgData name="Josephine Andersen" userId="21377b3c-d3df-4d3b-a996-52004a63d125" providerId="ADAL" clId="{351E0785-4323-4C00-A65F-BDA7B609ECB6}" dt="2023-06-06T07:33:40.328" v="2" actId="478"/>
          <ac:picMkLst>
            <pc:docMk/>
            <pc:sldMasterMk cId="4233440836" sldId="2147483648"/>
            <ac:picMk id="10" creationId="{212C63FB-6E7C-8487-C90A-1E6BAAE14D27}"/>
          </ac:picMkLst>
        </pc:picChg>
        <pc:sldLayoutChg chg="delSp mod">
          <pc:chgData name="Josephine Andersen" userId="21377b3c-d3df-4d3b-a996-52004a63d125" providerId="ADAL" clId="{351E0785-4323-4C00-A65F-BDA7B609ECB6}" dt="2023-06-06T07:33:35.300" v="1" actId="478"/>
          <pc:sldLayoutMkLst>
            <pc:docMk/>
            <pc:sldMasterMk cId="4233440836" sldId="2147483648"/>
            <pc:sldLayoutMk cId="126609076" sldId="2147483649"/>
          </pc:sldLayoutMkLst>
          <pc:picChg chg="del">
            <ac:chgData name="Josephine Andersen" userId="21377b3c-d3df-4d3b-a996-52004a63d125" providerId="ADAL" clId="{351E0785-4323-4C00-A65F-BDA7B609ECB6}" dt="2023-06-06T07:33:33.229" v="0" actId="478"/>
            <ac:picMkLst>
              <pc:docMk/>
              <pc:sldMasterMk cId="4233440836" sldId="2147483648"/>
              <pc:sldLayoutMk cId="126609076" sldId="2147483649"/>
              <ac:picMk id="12" creationId="{BBF8A6EA-ED17-60BB-B3BD-583A05B689F5}"/>
            </ac:picMkLst>
          </pc:picChg>
          <pc:picChg chg="del">
            <ac:chgData name="Josephine Andersen" userId="21377b3c-d3df-4d3b-a996-52004a63d125" providerId="ADAL" clId="{351E0785-4323-4C00-A65F-BDA7B609ECB6}" dt="2023-06-06T07:33:35.300" v="1" actId="478"/>
            <ac:picMkLst>
              <pc:docMk/>
              <pc:sldMasterMk cId="4233440836" sldId="2147483648"/>
              <pc:sldLayoutMk cId="126609076" sldId="2147483649"/>
              <ac:picMk id="15" creationId="{E5C42B0A-9AC8-46A4-9865-27F08D9B7EA2}"/>
            </ac:picMkLst>
          </pc:picChg>
        </pc:sldLayoutChg>
        <pc:sldLayoutChg chg="delSp mod">
          <pc:chgData name="Josephine Andersen" userId="21377b3c-d3df-4d3b-a996-52004a63d125" providerId="ADAL" clId="{351E0785-4323-4C00-A65F-BDA7B609ECB6}" dt="2023-06-06T07:34:10.705" v="8" actId="478"/>
          <pc:sldLayoutMkLst>
            <pc:docMk/>
            <pc:sldMasterMk cId="4233440836" sldId="2147483648"/>
            <pc:sldLayoutMk cId="2620476175" sldId="2147483665"/>
          </pc:sldLayoutMkLst>
          <pc:picChg chg="del">
            <ac:chgData name="Josephine Andersen" userId="21377b3c-d3df-4d3b-a996-52004a63d125" providerId="ADAL" clId="{351E0785-4323-4C00-A65F-BDA7B609ECB6}" dt="2023-06-06T07:34:10.705" v="8" actId="478"/>
            <ac:picMkLst>
              <pc:docMk/>
              <pc:sldMasterMk cId="4233440836" sldId="2147483648"/>
              <pc:sldLayoutMk cId="2620476175" sldId="2147483665"/>
              <ac:picMk id="7" creationId="{E4DEEEC3-9D05-8E58-9C88-D86354C9BE4F}"/>
            </ac:picMkLst>
          </pc:picChg>
        </pc:sldLayoutChg>
        <pc:sldLayoutChg chg="delSp mod">
          <pc:chgData name="Josephine Andersen" userId="21377b3c-d3df-4d3b-a996-52004a63d125" providerId="ADAL" clId="{351E0785-4323-4C00-A65F-BDA7B609ECB6}" dt="2023-06-06T07:34:13.741" v="9" actId="478"/>
          <pc:sldLayoutMkLst>
            <pc:docMk/>
            <pc:sldMasterMk cId="4233440836" sldId="2147483648"/>
            <pc:sldLayoutMk cId="2832343181" sldId="2147483666"/>
          </pc:sldLayoutMkLst>
          <pc:picChg chg="del">
            <ac:chgData name="Josephine Andersen" userId="21377b3c-d3df-4d3b-a996-52004a63d125" providerId="ADAL" clId="{351E0785-4323-4C00-A65F-BDA7B609ECB6}" dt="2023-06-06T07:34:13.741" v="9" actId="478"/>
            <ac:picMkLst>
              <pc:docMk/>
              <pc:sldMasterMk cId="4233440836" sldId="2147483648"/>
              <pc:sldLayoutMk cId="2832343181" sldId="2147483666"/>
              <ac:picMk id="7" creationId="{5236D061-EAE5-1E95-AE94-AB1241D744AA}"/>
            </ac:picMkLst>
          </pc:picChg>
        </pc:sldLayoutChg>
        <pc:sldLayoutChg chg="delSp mod">
          <pc:chgData name="Josephine Andersen" userId="21377b3c-d3df-4d3b-a996-52004a63d125" providerId="ADAL" clId="{351E0785-4323-4C00-A65F-BDA7B609ECB6}" dt="2023-06-06T07:33:45.762" v="3" actId="478"/>
          <pc:sldLayoutMkLst>
            <pc:docMk/>
            <pc:sldMasterMk cId="4233440836" sldId="2147483648"/>
            <pc:sldLayoutMk cId="486968369" sldId="2147483672"/>
          </pc:sldLayoutMkLst>
          <pc:picChg chg="del">
            <ac:chgData name="Josephine Andersen" userId="21377b3c-d3df-4d3b-a996-52004a63d125" providerId="ADAL" clId="{351E0785-4323-4C00-A65F-BDA7B609ECB6}" dt="2023-06-06T07:33:45.762" v="3" actId="478"/>
            <ac:picMkLst>
              <pc:docMk/>
              <pc:sldMasterMk cId="4233440836" sldId="2147483648"/>
              <pc:sldLayoutMk cId="486968369" sldId="2147483672"/>
              <ac:picMk id="6" creationId="{50A76803-4EF9-F56F-3774-F3971A5671E3}"/>
            </ac:picMkLst>
          </pc:picChg>
        </pc:sldLayoutChg>
        <pc:sldLayoutChg chg="delSp mod">
          <pc:chgData name="Josephine Andersen" userId="21377b3c-d3df-4d3b-a996-52004a63d125" providerId="ADAL" clId="{351E0785-4323-4C00-A65F-BDA7B609ECB6}" dt="2023-06-06T07:34:17.480" v="10" actId="478"/>
          <pc:sldLayoutMkLst>
            <pc:docMk/>
            <pc:sldMasterMk cId="4233440836" sldId="2147483648"/>
            <pc:sldLayoutMk cId="845662827" sldId="2147483674"/>
          </pc:sldLayoutMkLst>
          <pc:picChg chg="del">
            <ac:chgData name="Josephine Andersen" userId="21377b3c-d3df-4d3b-a996-52004a63d125" providerId="ADAL" clId="{351E0785-4323-4C00-A65F-BDA7B609ECB6}" dt="2023-06-06T07:34:17.480" v="10" actId="478"/>
            <ac:picMkLst>
              <pc:docMk/>
              <pc:sldMasterMk cId="4233440836" sldId="2147483648"/>
              <pc:sldLayoutMk cId="845662827" sldId="2147483674"/>
              <ac:picMk id="5" creationId="{3C7CBFC8-F1FC-788E-B525-BF16440D31A7}"/>
            </ac:picMkLst>
          </pc:picChg>
        </pc:sldLayoutChg>
        <pc:sldLayoutChg chg="delSp mod">
          <pc:chgData name="Josephine Andersen" userId="21377b3c-d3df-4d3b-a996-52004a63d125" providerId="ADAL" clId="{351E0785-4323-4C00-A65F-BDA7B609ECB6}" dt="2023-06-06T07:33:49.168" v="4" actId="478"/>
          <pc:sldLayoutMkLst>
            <pc:docMk/>
            <pc:sldMasterMk cId="4233440836" sldId="2147483648"/>
            <pc:sldLayoutMk cId="439944698" sldId="2147483675"/>
          </pc:sldLayoutMkLst>
          <pc:picChg chg="del">
            <ac:chgData name="Josephine Andersen" userId="21377b3c-d3df-4d3b-a996-52004a63d125" providerId="ADAL" clId="{351E0785-4323-4C00-A65F-BDA7B609ECB6}" dt="2023-06-06T07:33:49.168" v="4" actId="478"/>
            <ac:picMkLst>
              <pc:docMk/>
              <pc:sldMasterMk cId="4233440836" sldId="2147483648"/>
              <pc:sldLayoutMk cId="439944698" sldId="2147483675"/>
              <ac:picMk id="7" creationId="{E4DEEEC3-9D05-8E58-9C88-D86354C9BE4F}"/>
            </ac:picMkLst>
          </pc:picChg>
        </pc:sldLayoutChg>
        <pc:sldLayoutChg chg="delSp mod">
          <pc:chgData name="Josephine Andersen" userId="21377b3c-d3df-4d3b-a996-52004a63d125" providerId="ADAL" clId="{351E0785-4323-4C00-A65F-BDA7B609ECB6}" dt="2023-06-06T07:33:52.659" v="5" actId="478"/>
          <pc:sldLayoutMkLst>
            <pc:docMk/>
            <pc:sldMasterMk cId="4233440836" sldId="2147483648"/>
            <pc:sldLayoutMk cId="1202100222" sldId="2147483676"/>
          </pc:sldLayoutMkLst>
          <pc:picChg chg="del">
            <ac:chgData name="Josephine Andersen" userId="21377b3c-d3df-4d3b-a996-52004a63d125" providerId="ADAL" clId="{351E0785-4323-4C00-A65F-BDA7B609ECB6}" dt="2023-06-06T07:33:52.659" v="5" actId="478"/>
            <ac:picMkLst>
              <pc:docMk/>
              <pc:sldMasterMk cId="4233440836" sldId="2147483648"/>
              <pc:sldLayoutMk cId="1202100222" sldId="2147483676"/>
              <ac:picMk id="7" creationId="{5236D061-EAE5-1E95-AE94-AB1241D744AA}"/>
            </ac:picMkLst>
          </pc:picChg>
        </pc:sldLayoutChg>
        <pc:sldLayoutChg chg="delSp mod">
          <pc:chgData name="Josephine Andersen" userId="21377b3c-d3df-4d3b-a996-52004a63d125" providerId="ADAL" clId="{351E0785-4323-4C00-A65F-BDA7B609ECB6}" dt="2023-06-06T07:33:56.028" v="6" actId="478"/>
          <pc:sldLayoutMkLst>
            <pc:docMk/>
            <pc:sldMasterMk cId="4233440836" sldId="2147483648"/>
            <pc:sldLayoutMk cId="2948880607" sldId="2147483677"/>
          </pc:sldLayoutMkLst>
          <pc:picChg chg="del">
            <ac:chgData name="Josephine Andersen" userId="21377b3c-d3df-4d3b-a996-52004a63d125" providerId="ADAL" clId="{351E0785-4323-4C00-A65F-BDA7B609ECB6}" dt="2023-06-06T07:33:56.028" v="6" actId="478"/>
            <ac:picMkLst>
              <pc:docMk/>
              <pc:sldMasterMk cId="4233440836" sldId="2147483648"/>
              <pc:sldLayoutMk cId="2948880607" sldId="2147483677"/>
              <ac:picMk id="5" creationId="{3C7CBFC8-F1FC-788E-B525-BF16440D31A7}"/>
            </ac:picMkLst>
          </pc:picChg>
        </pc:sldLayoutChg>
        <pc:sldLayoutChg chg="delSp mod">
          <pc:chgData name="Josephine Andersen" userId="21377b3c-d3df-4d3b-a996-52004a63d125" providerId="ADAL" clId="{351E0785-4323-4C00-A65F-BDA7B609ECB6}" dt="2023-06-06T07:33:58.756" v="7" actId="478"/>
          <pc:sldLayoutMkLst>
            <pc:docMk/>
            <pc:sldMasterMk cId="4233440836" sldId="2147483648"/>
            <pc:sldLayoutMk cId="1672236148" sldId="2147483681"/>
          </pc:sldLayoutMkLst>
          <pc:picChg chg="del">
            <ac:chgData name="Josephine Andersen" userId="21377b3c-d3df-4d3b-a996-52004a63d125" providerId="ADAL" clId="{351E0785-4323-4C00-A65F-BDA7B609ECB6}" dt="2023-06-06T07:33:58.756" v="7" actId="478"/>
            <ac:picMkLst>
              <pc:docMk/>
              <pc:sldMasterMk cId="4233440836" sldId="2147483648"/>
              <pc:sldLayoutMk cId="1672236148" sldId="2147483681"/>
              <ac:picMk id="2" creationId="{0810D31A-452D-F52B-0BDB-5A0364BFE253}"/>
            </ac:picMkLst>
          </pc:picChg>
        </pc:sldLayoutChg>
        <pc:sldLayoutChg chg="delSp mod">
          <pc:chgData name="Josephine Andersen" userId="21377b3c-d3df-4d3b-a996-52004a63d125" providerId="ADAL" clId="{351E0785-4323-4C00-A65F-BDA7B609ECB6}" dt="2023-06-06T07:34:19.847" v="11" actId="478"/>
          <pc:sldLayoutMkLst>
            <pc:docMk/>
            <pc:sldMasterMk cId="4233440836" sldId="2147483648"/>
            <pc:sldLayoutMk cId="888534446" sldId="2147483683"/>
          </pc:sldLayoutMkLst>
          <pc:picChg chg="del">
            <ac:chgData name="Josephine Andersen" userId="21377b3c-d3df-4d3b-a996-52004a63d125" providerId="ADAL" clId="{351E0785-4323-4C00-A65F-BDA7B609ECB6}" dt="2023-06-06T07:34:19.847" v="11" actId="478"/>
            <ac:picMkLst>
              <pc:docMk/>
              <pc:sldMasterMk cId="4233440836" sldId="2147483648"/>
              <pc:sldLayoutMk cId="888534446" sldId="2147483683"/>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4:56.190" v="23" actId="478"/>
        <pc:sldMasterMkLst>
          <pc:docMk/>
          <pc:sldMasterMk cId="116691239" sldId="2147483684"/>
        </pc:sldMasterMkLst>
        <pc:picChg chg="del">
          <ac:chgData name="Josephine Andersen" userId="21377b3c-d3df-4d3b-a996-52004a63d125" providerId="ADAL" clId="{351E0785-4323-4C00-A65F-BDA7B609ECB6}" dt="2023-06-06T07:34:22.539" v="12" actId="478"/>
          <ac:picMkLst>
            <pc:docMk/>
            <pc:sldMasterMk cId="116691239" sldId="2147483684"/>
            <ac:picMk id="10" creationId="{212C63FB-6E7C-8487-C90A-1E6BAAE14D27}"/>
          </ac:picMkLst>
        </pc:picChg>
        <pc:sldLayoutChg chg="delSp mod">
          <pc:chgData name="Josephine Andersen" userId="21377b3c-d3df-4d3b-a996-52004a63d125" providerId="ADAL" clId="{351E0785-4323-4C00-A65F-BDA7B609ECB6}" dt="2023-06-06T07:34:27.883" v="14" actId="478"/>
          <pc:sldLayoutMkLst>
            <pc:docMk/>
            <pc:sldMasterMk cId="116691239" sldId="2147483684"/>
            <pc:sldLayoutMk cId="722192714" sldId="2147483685"/>
          </pc:sldLayoutMkLst>
          <pc:picChg chg="del">
            <ac:chgData name="Josephine Andersen" userId="21377b3c-d3df-4d3b-a996-52004a63d125" providerId="ADAL" clId="{351E0785-4323-4C00-A65F-BDA7B609ECB6}" dt="2023-06-06T07:34:26.099" v="13" actId="478"/>
            <ac:picMkLst>
              <pc:docMk/>
              <pc:sldMasterMk cId="116691239" sldId="2147483684"/>
              <pc:sldLayoutMk cId="722192714" sldId="2147483685"/>
              <ac:picMk id="12" creationId="{BBF8A6EA-ED17-60BB-B3BD-583A05B689F5}"/>
            </ac:picMkLst>
          </pc:picChg>
          <pc:picChg chg="del">
            <ac:chgData name="Josephine Andersen" userId="21377b3c-d3df-4d3b-a996-52004a63d125" providerId="ADAL" clId="{351E0785-4323-4C00-A65F-BDA7B609ECB6}" dt="2023-06-06T07:34:27.883" v="14" actId="478"/>
            <ac:picMkLst>
              <pc:docMk/>
              <pc:sldMasterMk cId="116691239" sldId="2147483684"/>
              <pc:sldLayoutMk cId="722192714" sldId="2147483685"/>
              <ac:picMk id="15" creationId="{E5C42B0A-9AC8-46A4-9865-27F08D9B7EA2}"/>
            </ac:picMkLst>
          </pc:picChg>
        </pc:sldLayoutChg>
        <pc:sldLayoutChg chg="delSp mod">
          <pc:chgData name="Josephine Andersen" userId="21377b3c-d3df-4d3b-a996-52004a63d125" providerId="ADAL" clId="{351E0785-4323-4C00-A65F-BDA7B609ECB6}" dt="2023-06-06T07:34:32.176" v="15" actId="478"/>
          <pc:sldLayoutMkLst>
            <pc:docMk/>
            <pc:sldMasterMk cId="116691239" sldId="2147483684"/>
            <pc:sldLayoutMk cId="4191031425" sldId="2147483686"/>
          </pc:sldLayoutMkLst>
          <pc:picChg chg="del">
            <ac:chgData name="Josephine Andersen" userId="21377b3c-d3df-4d3b-a996-52004a63d125" providerId="ADAL" clId="{351E0785-4323-4C00-A65F-BDA7B609ECB6}" dt="2023-06-06T07:34:32.176" v="15" actId="478"/>
            <ac:picMkLst>
              <pc:docMk/>
              <pc:sldMasterMk cId="116691239" sldId="2147483684"/>
              <pc:sldLayoutMk cId="4191031425" sldId="2147483686"/>
              <ac:picMk id="6" creationId="{50A76803-4EF9-F56F-3774-F3971A5671E3}"/>
            </ac:picMkLst>
          </pc:picChg>
        </pc:sldLayoutChg>
        <pc:sldLayoutChg chg="delSp mod">
          <pc:chgData name="Josephine Andersen" userId="21377b3c-d3df-4d3b-a996-52004a63d125" providerId="ADAL" clId="{351E0785-4323-4C00-A65F-BDA7B609ECB6}" dt="2023-06-06T07:34:34.342" v="16" actId="478"/>
          <pc:sldLayoutMkLst>
            <pc:docMk/>
            <pc:sldMasterMk cId="116691239" sldId="2147483684"/>
            <pc:sldLayoutMk cId="1475397361" sldId="2147483687"/>
          </pc:sldLayoutMkLst>
          <pc:picChg chg="del">
            <ac:chgData name="Josephine Andersen" userId="21377b3c-d3df-4d3b-a996-52004a63d125" providerId="ADAL" clId="{351E0785-4323-4C00-A65F-BDA7B609ECB6}" dt="2023-06-06T07:34:34.342" v="16" actId="478"/>
            <ac:picMkLst>
              <pc:docMk/>
              <pc:sldMasterMk cId="116691239" sldId="2147483684"/>
              <pc:sldLayoutMk cId="1475397361" sldId="2147483687"/>
              <ac:picMk id="7" creationId="{E4DEEEC3-9D05-8E58-9C88-D86354C9BE4F}"/>
            </ac:picMkLst>
          </pc:picChg>
        </pc:sldLayoutChg>
        <pc:sldLayoutChg chg="delSp mod">
          <pc:chgData name="Josephine Andersen" userId="21377b3c-d3df-4d3b-a996-52004a63d125" providerId="ADAL" clId="{351E0785-4323-4C00-A65F-BDA7B609ECB6}" dt="2023-06-06T07:34:37.227" v="17" actId="478"/>
          <pc:sldLayoutMkLst>
            <pc:docMk/>
            <pc:sldMasterMk cId="116691239" sldId="2147483684"/>
            <pc:sldLayoutMk cId="2824742765" sldId="2147483688"/>
          </pc:sldLayoutMkLst>
          <pc:picChg chg="del">
            <ac:chgData name="Josephine Andersen" userId="21377b3c-d3df-4d3b-a996-52004a63d125" providerId="ADAL" clId="{351E0785-4323-4C00-A65F-BDA7B609ECB6}" dt="2023-06-06T07:34:37.227" v="17" actId="478"/>
            <ac:picMkLst>
              <pc:docMk/>
              <pc:sldMasterMk cId="116691239" sldId="2147483684"/>
              <pc:sldLayoutMk cId="2824742765" sldId="2147483688"/>
              <ac:picMk id="7" creationId="{5236D061-EAE5-1E95-AE94-AB1241D744AA}"/>
            </ac:picMkLst>
          </pc:picChg>
        </pc:sldLayoutChg>
        <pc:sldLayoutChg chg="delSp mod">
          <pc:chgData name="Josephine Andersen" userId="21377b3c-d3df-4d3b-a996-52004a63d125" providerId="ADAL" clId="{351E0785-4323-4C00-A65F-BDA7B609ECB6}" dt="2023-06-06T07:34:39.084" v="18" actId="478"/>
          <pc:sldLayoutMkLst>
            <pc:docMk/>
            <pc:sldMasterMk cId="116691239" sldId="2147483684"/>
            <pc:sldLayoutMk cId="2459142517" sldId="2147483689"/>
          </pc:sldLayoutMkLst>
          <pc:picChg chg="del">
            <ac:chgData name="Josephine Andersen" userId="21377b3c-d3df-4d3b-a996-52004a63d125" providerId="ADAL" clId="{351E0785-4323-4C00-A65F-BDA7B609ECB6}" dt="2023-06-06T07:34:39.084" v="18" actId="478"/>
            <ac:picMkLst>
              <pc:docMk/>
              <pc:sldMasterMk cId="116691239" sldId="2147483684"/>
              <pc:sldLayoutMk cId="2459142517" sldId="2147483689"/>
              <ac:picMk id="5" creationId="{3C7CBFC8-F1FC-788E-B525-BF16440D31A7}"/>
            </ac:picMkLst>
          </pc:picChg>
        </pc:sldLayoutChg>
        <pc:sldLayoutChg chg="delSp mod">
          <pc:chgData name="Josephine Andersen" userId="21377b3c-d3df-4d3b-a996-52004a63d125" providerId="ADAL" clId="{351E0785-4323-4C00-A65F-BDA7B609ECB6}" dt="2023-06-06T07:34:40.959" v="19" actId="478"/>
          <pc:sldLayoutMkLst>
            <pc:docMk/>
            <pc:sldMasterMk cId="116691239" sldId="2147483684"/>
            <pc:sldLayoutMk cId="876320962" sldId="2147483690"/>
          </pc:sldLayoutMkLst>
          <pc:picChg chg="del">
            <ac:chgData name="Josephine Andersen" userId="21377b3c-d3df-4d3b-a996-52004a63d125" providerId="ADAL" clId="{351E0785-4323-4C00-A65F-BDA7B609ECB6}" dt="2023-06-06T07:34:40.959" v="19" actId="478"/>
            <ac:picMkLst>
              <pc:docMk/>
              <pc:sldMasterMk cId="116691239" sldId="2147483684"/>
              <pc:sldLayoutMk cId="876320962" sldId="2147483690"/>
              <ac:picMk id="2" creationId="{0810D31A-452D-F52B-0BDB-5A0364BFE253}"/>
            </ac:picMkLst>
          </pc:picChg>
        </pc:sldLayoutChg>
        <pc:sldLayoutChg chg="delSp mod">
          <pc:chgData name="Josephine Andersen" userId="21377b3c-d3df-4d3b-a996-52004a63d125" providerId="ADAL" clId="{351E0785-4323-4C00-A65F-BDA7B609ECB6}" dt="2023-06-06T07:34:49.546" v="20" actId="478"/>
          <pc:sldLayoutMkLst>
            <pc:docMk/>
            <pc:sldMasterMk cId="116691239" sldId="2147483684"/>
            <pc:sldLayoutMk cId="278381001" sldId="2147483699"/>
          </pc:sldLayoutMkLst>
          <pc:picChg chg="del">
            <ac:chgData name="Josephine Andersen" userId="21377b3c-d3df-4d3b-a996-52004a63d125" providerId="ADAL" clId="{351E0785-4323-4C00-A65F-BDA7B609ECB6}" dt="2023-06-06T07:34:49.546" v="20" actId="478"/>
            <ac:picMkLst>
              <pc:docMk/>
              <pc:sldMasterMk cId="116691239" sldId="2147483684"/>
              <pc:sldLayoutMk cId="278381001" sldId="2147483699"/>
              <ac:picMk id="7" creationId="{E4DEEEC3-9D05-8E58-9C88-D86354C9BE4F}"/>
            </ac:picMkLst>
          </pc:picChg>
        </pc:sldLayoutChg>
        <pc:sldLayoutChg chg="delSp mod">
          <pc:chgData name="Josephine Andersen" userId="21377b3c-d3df-4d3b-a996-52004a63d125" providerId="ADAL" clId="{351E0785-4323-4C00-A65F-BDA7B609ECB6}" dt="2023-06-06T07:34:52.295" v="21" actId="478"/>
          <pc:sldLayoutMkLst>
            <pc:docMk/>
            <pc:sldMasterMk cId="116691239" sldId="2147483684"/>
            <pc:sldLayoutMk cId="1095015591" sldId="2147483700"/>
          </pc:sldLayoutMkLst>
          <pc:picChg chg="del">
            <ac:chgData name="Josephine Andersen" userId="21377b3c-d3df-4d3b-a996-52004a63d125" providerId="ADAL" clId="{351E0785-4323-4C00-A65F-BDA7B609ECB6}" dt="2023-06-06T07:34:52.295" v="21" actId="478"/>
            <ac:picMkLst>
              <pc:docMk/>
              <pc:sldMasterMk cId="116691239" sldId="2147483684"/>
              <pc:sldLayoutMk cId="1095015591" sldId="2147483700"/>
              <ac:picMk id="7" creationId="{5236D061-EAE5-1E95-AE94-AB1241D744AA}"/>
            </ac:picMkLst>
          </pc:picChg>
        </pc:sldLayoutChg>
        <pc:sldLayoutChg chg="delSp mod">
          <pc:chgData name="Josephine Andersen" userId="21377b3c-d3df-4d3b-a996-52004a63d125" providerId="ADAL" clId="{351E0785-4323-4C00-A65F-BDA7B609ECB6}" dt="2023-06-06T07:34:54.246" v="22" actId="478"/>
          <pc:sldLayoutMkLst>
            <pc:docMk/>
            <pc:sldMasterMk cId="116691239" sldId="2147483684"/>
            <pc:sldLayoutMk cId="1403742391" sldId="2147483701"/>
          </pc:sldLayoutMkLst>
          <pc:picChg chg="del">
            <ac:chgData name="Josephine Andersen" userId="21377b3c-d3df-4d3b-a996-52004a63d125" providerId="ADAL" clId="{351E0785-4323-4C00-A65F-BDA7B609ECB6}" dt="2023-06-06T07:34:54.246" v="22" actId="478"/>
            <ac:picMkLst>
              <pc:docMk/>
              <pc:sldMasterMk cId="116691239" sldId="2147483684"/>
              <pc:sldLayoutMk cId="1403742391" sldId="2147483701"/>
              <ac:picMk id="5" creationId="{3C7CBFC8-F1FC-788E-B525-BF16440D31A7}"/>
            </ac:picMkLst>
          </pc:picChg>
        </pc:sldLayoutChg>
        <pc:sldLayoutChg chg="delSp mod">
          <pc:chgData name="Josephine Andersen" userId="21377b3c-d3df-4d3b-a996-52004a63d125" providerId="ADAL" clId="{351E0785-4323-4C00-A65F-BDA7B609ECB6}" dt="2023-06-06T07:34:56.190" v="23" actId="478"/>
          <pc:sldLayoutMkLst>
            <pc:docMk/>
            <pc:sldMasterMk cId="116691239" sldId="2147483684"/>
            <pc:sldLayoutMk cId="4028161414" sldId="2147483702"/>
          </pc:sldLayoutMkLst>
          <pc:picChg chg="del">
            <ac:chgData name="Josephine Andersen" userId="21377b3c-d3df-4d3b-a996-52004a63d125" providerId="ADAL" clId="{351E0785-4323-4C00-A65F-BDA7B609ECB6}" dt="2023-06-06T07:34:56.190" v="23" actId="478"/>
            <ac:picMkLst>
              <pc:docMk/>
              <pc:sldMasterMk cId="116691239" sldId="2147483684"/>
              <pc:sldLayoutMk cId="4028161414" sldId="2147483702"/>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5:29.688" v="35" actId="478"/>
        <pc:sldMasterMkLst>
          <pc:docMk/>
          <pc:sldMasterMk cId="76559719" sldId="2147483703"/>
        </pc:sldMasterMkLst>
        <pc:picChg chg="del">
          <ac:chgData name="Josephine Andersen" userId="21377b3c-d3df-4d3b-a996-52004a63d125" providerId="ADAL" clId="{351E0785-4323-4C00-A65F-BDA7B609ECB6}" dt="2023-06-06T07:34:58.151" v="24" actId="478"/>
          <ac:picMkLst>
            <pc:docMk/>
            <pc:sldMasterMk cId="76559719" sldId="2147483703"/>
            <ac:picMk id="10" creationId="{212C63FB-6E7C-8487-C90A-1E6BAAE14D27}"/>
          </ac:picMkLst>
        </pc:picChg>
        <pc:sldLayoutChg chg="delSp mod">
          <pc:chgData name="Josephine Andersen" userId="21377b3c-d3df-4d3b-a996-52004a63d125" providerId="ADAL" clId="{351E0785-4323-4C00-A65F-BDA7B609ECB6}" dt="2023-06-06T07:35:02.370" v="26" actId="478"/>
          <pc:sldLayoutMkLst>
            <pc:docMk/>
            <pc:sldMasterMk cId="76559719" sldId="2147483703"/>
            <pc:sldLayoutMk cId="1150309733" sldId="2147483704"/>
          </pc:sldLayoutMkLst>
          <pc:picChg chg="del">
            <ac:chgData name="Josephine Andersen" userId="21377b3c-d3df-4d3b-a996-52004a63d125" providerId="ADAL" clId="{351E0785-4323-4C00-A65F-BDA7B609ECB6}" dt="2023-06-06T07:35:00.618" v="25" actId="478"/>
            <ac:picMkLst>
              <pc:docMk/>
              <pc:sldMasterMk cId="76559719" sldId="2147483703"/>
              <pc:sldLayoutMk cId="1150309733" sldId="2147483704"/>
              <ac:picMk id="12" creationId="{BBF8A6EA-ED17-60BB-B3BD-583A05B689F5}"/>
            </ac:picMkLst>
          </pc:picChg>
          <pc:picChg chg="del">
            <ac:chgData name="Josephine Andersen" userId="21377b3c-d3df-4d3b-a996-52004a63d125" providerId="ADAL" clId="{351E0785-4323-4C00-A65F-BDA7B609ECB6}" dt="2023-06-06T07:35:02.370" v="26" actId="478"/>
            <ac:picMkLst>
              <pc:docMk/>
              <pc:sldMasterMk cId="76559719" sldId="2147483703"/>
              <pc:sldLayoutMk cId="1150309733" sldId="2147483704"/>
              <ac:picMk id="15" creationId="{E5C42B0A-9AC8-46A4-9865-27F08D9B7EA2}"/>
            </ac:picMkLst>
          </pc:picChg>
        </pc:sldLayoutChg>
        <pc:sldLayoutChg chg="delSp mod">
          <pc:chgData name="Josephine Andersen" userId="21377b3c-d3df-4d3b-a996-52004a63d125" providerId="ADAL" clId="{351E0785-4323-4C00-A65F-BDA7B609ECB6}" dt="2023-06-06T07:35:05.043" v="27" actId="478"/>
          <pc:sldLayoutMkLst>
            <pc:docMk/>
            <pc:sldMasterMk cId="76559719" sldId="2147483703"/>
            <pc:sldLayoutMk cId="4121685062" sldId="2147483705"/>
          </pc:sldLayoutMkLst>
          <pc:picChg chg="del">
            <ac:chgData name="Josephine Andersen" userId="21377b3c-d3df-4d3b-a996-52004a63d125" providerId="ADAL" clId="{351E0785-4323-4C00-A65F-BDA7B609ECB6}" dt="2023-06-06T07:35:05.043" v="27" actId="478"/>
            <ac:picMkLst>
              <pc:docMk/>
              <pc:sldMasterMk cId="76559719" sldId="2147483703"/>
              <pc:sldLayoutMk cId="4121685062" sldId="2147483705"/>
              <ac:picMk id="6" creationId="{50A76803-4EF9-F56F-3774-F3971A5671E3}"/>
            </ac:picMkLst>
          </pc:picChg>
        </pc:sldLayoutChg>
        <pc:sldLayoutChg chg="delSp mod">
          <pc:chgData name="Josephine Andersen" userId="21377b3c-d3df-4d3b-a996-52004a63d125" providerId="ADAL" clId="{351E0785-4323-4C00-A65F-BDA7B609ECB6}" dt="2023-06-06T07:35:07.230" v="28" actId="478"/>
          <pc:sldLayoutMkLst>
            <pc:docMk/>
            <pc:sldMasterMk cId="76559719" sldId="2147483703"/>
            <pc:sldLayoutMk cId="1381934252" sldId="2147483706"/>
          </pc:sldLayoutMkLst>
          <pc:picChg chg="del">
            <ac:chgData name="Josephine Andersen" userId="21377b3c-d3df-4d3b-a996-52004a63d125" providerId="ADAL" clId="{351E0785-4323-4C00-A65F-BDA7B609ECB6}" dt="2023-06-06T07:35:07.230" v="28" actId="478"/>
            <ac:picMkLst>
              <pc:docMk/>
              <pc:sldMasterMk cId="76559719" sldId="2147483703"/>
              <pc:sldLayoutMk cId="1381934252" sldId="2147483706"/>
              <ac:picMk id="7" creationId="{E4DEEEC3-9D05-8E58-9C88-D86354C9BE4F}"/>
            </ac:picMkLst>
          </pc:picChg>
        </pc:sldLayoutChg>
        <pc:sldLayoutChg chg="delSp mod">
          <pc:chgData name="Josephine Andersen" userId="21377b3c-d3df-4d3b-a996-52004a63d125" providerId="ADAL" clId="{351E0785-4323-4C00-A65F-BDA7B609ECB6}" dt="2023-06-06T07:35:11.003" v="29" actId="478"/>
          <pc:sldLayoutMkLst>
            <pc:docMk/>
            <pc:sldMasterMk cId="76559719" sldId="2147483703"/>
            <pc:sldLayoutMk cId="1992814630" sldId="2147483707"/>
          </pc:sldLayoutMkLst>
          <pc:picChg chg="del">
            <ac:chgData name="Josephine Andersen" userId="21377b3c-d3df-4d3b-a996-52004a63d125" providerId="ADAL" clId="{351E0785-4323-4C00-A65F-BDA7B609ECB6}" dt="2023-06-06T07:35:11.003" v="29" actId="478"/>
            <ac:picMkLst>
              <pc:docMk/>
              <pc:sldMasterMk cId="76559719" sldId="2147483703"/>
              <pc:sldLayoutMk cId="1992814630" sldId="2147483707"/>
              <ac:picMk id="7" creationId="{5236D061-EAE5-1E95-AE94-AB1241D744AA}"/>
            </ac:picMkLst>
          </pc:picChg>
        </pc:sldLayoutChg>
        <pc:sldLayoutChg chg="delSp mod">
          <pc:chgData name="Josephine Andersen" userId="21377b3c-d3df-4d3b-a996-52004a63d125" providerId="ADAL" clId="{351E0785-4323-4C00-A65F-BDA7B609ECB6}" dt="2023-06-06T07:35:13.171" v="30" actId="478"/>
          <pc:sldLayoutMkLst>
            <pc:docMk/>
            <pc:sldMasterMk cId="76559719" sldId="2147483703"/>
            <pc:sldLayoutMk cId="367401265" sldId="2147483708"/>
          </pc:sldLayoutMkLst>
          <pc:picChg chg="del">
            <ac:chgData name="Josephine Andersen" userId="21377b3c-d3df-4d3b-a996-52004a63d125" providerId="ADAL" clId="{351E0785-4323-4C00-A65F-BDA7B609ECB6}" dt="2023-06-06T07:35:13.171" v="30" actId="478"/>
            <ac:picMkLst>
              <pc:docMk/>
              <pc:sldMasterMk cId="76559719" sldId="2147483703"/>
              <pc:sldLayoutMk cId="367401265" sldId="2147483708"/>
              <ac:picMk id="5" creationId="{3C7CBFC8-F1FC-788E-B525-BF16440D31A7}"/>
            </ac:picMkLst>
          </pc:picChg>
        </pc:sldLayoutChg>
        <pc:sldLayoutChg chg="delSp mod">
          <pc:chgData name="Josephine Andersen" userId="21377b3c-d3df-4d3b-a996-52004a63d125" providerId="ADAL" clId="{351E0785-4323-4C00-A65F-BDA7B609ECB6}" dt="2023-06-06T07:35:15.329" v="31" actId="478"/>
          <pc:sldLayoutMkLst>
            <pc:docMk/>
            <pc:sldMasterMk cId="76559719" sldId="2147483703"/>
            <pc:sldLayoutMk cId="2606639627" sldId="2147483709"/>
          </pc:sldLayoutMkLst>
          <pc:picChg chg="del">
            <ac:chgData name="Josephine Andersen" userId="21377b3c-d3df-4d3b-a996-52004a63d125" providerId="ADAL" clId="{351E0785-4323-4C00-A65F-BDA7B609ECB6}" dt="2023-06-06T07:35:15.329" v="31" actId="478"/>
            <ac:picMkLst>
              <pc:docMk/>
              <pc:sldMasterMk cId="76559719" sldId="2147483703"/>
              <pc:sldLayoutMk cId="2606639627" sldId="2147483709"/>
              <ac:picMk id="2" creationId="{0810D31A-452D-F52B-0BDB-5A0364BFE253}"/>
            </ac:picMkLst>
          </pc:picChg>
        </pc:sldLayoutChg>
        <pc:sldLayoutChg chg="delSp mod">
          <pc:chgData name="Josephine Andersen" userId="21377b3c-d3df-4d3b-a996-52004a63d125" providerId="ADAL" clId="{351E0785-4323-4C00-A65F-BDA7B609ECB6}" dt="2023-06-06T07:35:24.876" v="32" actId="478"/>
          <pc:sldLayoutMkLst>
            <pc:docMk/>
            <pc:sldMasterMk cId="76559719" sldId="2147483703"/>
            <pc:sldLayoutMk cId="1829173305" sldId="2147483718"/>
          </pc:sldLayoutMkLst>
          <pc:picChg chg="del">
            <ac:chgData name="Josephine Andersen" userId="21377b3c-d3df-4d3b-a996-52004a63d125" providerId="ADAL" clId="{351E0785-4323-4C00-A65F-BDA7B609ECB6}" dt="2023-06-06T07:35:24.876" v="32" actId="478"/>
            <ac:picMkLst>
              <pc:docMk/>
              <pc:sldMasterMk cId="76559719" sldId="2147483703"/>
              <pc:sldLayoutMk cId="1829173305" sldId="2147483718"/>
              <ac:picMk id="7" creationId="{E4DEEEC3-9D05-8E58-9C88-D86354C9BE4F}"/>
            </ac:picMkLst>
          </pc:picChg>
        </pc:sldLayoutChg>
        <pc:sldLayoutChg chg="delSp mod">
          <pc:chgData name="Josephine Andersen" userId="21377b3c-d3df-4d3b-a996-52004a63d125" providerId="ADAL" clId="{351E0785-4323-4C00-A65F-BDA7B609ECB6}" dt="2023-06-06T07:35:26.555" v="33" actId="478"/>
          <pc:sldLayoutMkLst>
            <pc:docMk/>
            <pc:sldMasterMk cId="76559719" sldId="2147483703"/>
            <pc:sldLayoutMk cId="731536393" sldId="2147483719"/>
          </pc:sldLayoutMkLst>
          <pc:picChg chg="del">
            <ac:chgData name="Josephine Andersen" userId="21377b3c-d3df-4d3b-a996-52004a63d125" providerId="ADAL" clId="{351E0785-4323-4C00-A65F-BDA7B609ECB6}" dt="2023-06-06T07:35:26.555" v="33" actId="478"/>
            <ac:picMkLst>
              <pc:docMk/>
              <pc:sldMasterMk cId="76559719" sldId="2147483703"/>
              <pc:sldLayoutMk cId="731536393" sldId="2147483719"/>
              <ac:picMk id="7" creationId="{5236D061-EAE5-1E95-AE94-AB1241D744AA}"/>
            </ac:picMkLst>
          </pc:picChg>
        </pc:sldLayoutChg>
        <pc:sldLayoutChg chg="delSp mod">
          <pc:chgData name="Josephine Andersen" userId="21377b3c-d3df-4d3b-a996-52004a63d125" providerId="ADAL" clId="{351E0785-4323-4C00-A65F-BDA7B609ECB6}" dt="2023-06-06T07:35:28.164" v="34" actId="478"/>
          <pc:sldLayoutMkLst>
            <pc:docMk/>
            <pc:sldMasterMk cId="76559719" sldId="2147483703"/>
            <pc:sldLayoutMk cId="3991211433" sldId="2147483720"/>
          </pc:sldLayoutMkLst>
          <pc:picChg chg="del">
            <ac:chgData name="Josephine Andersen" userId="21377b3c-d3df-4d3b-a996-52004a63d125" providerId="ADAL" clId="{351E0785-4323-4C00-A65F-BDA7B609ECB6}" dt="2023-06-06T07:35:28.164" v="34" actId="478"/>
            <ac:picMkLst>
              <pc:docMk/>
              <pc:sldMasterMk cId="76559719" sldId="2147483703"/>
              <pc:sldLayoutMk cId="3991211433" sldId="2147483720"/>
              <ac:picMk id="5" creationId="{3C7CBFC8-F1FC-788E-B525-BF16440D31A7}"/>
            </ac:picMkLst>
          </pc:picChg>
        </pc:sldLayoutChg>
        <pc:sldLayoutChg chg="delSp mod">
          <pc:chgData name="Josephine Andersen" userId="21377b3c-d3df-4d3b-a996-52004a63d125" providerId="ADAL" clId="{351E0785-4323-4C00-A65F-BDA7B609ECB6}" dt="2023-06-06T07:35:29.688" v="35" actId="478"/>
          <pc:sldLayoutMkLst>
            <pc:docMk/>
            <pc:sldMasterMk cId="76559719" sldId="2147483703"/>
            <pc:sldLayoutMk cId="1589874207" sldId="2147483721"/>
          </pc:sldLayoutMkLst>
          <pc:picChg chg="del">
            <ac:chgData name="Josephine Andersen" userId="21377b3c-d3df-4d3b-a996-52004a63d125" providerId="ADAL" clId="{351E0785-4323-4C00-A65F-BDA7B609ECB6}" dt="2023-06-06T07:35:29.688" v="35" actId="478"/>
            <ac:picMkLst>
              <pc:docMk/>
              <pc:sldMasterMk cId="76559719" sldId="2147483703"/>
              <pc:sldLayoutMk cId="1589874207" sldId="2147483721"/>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5:59.643" v="47" actId="478"/>
        <pc:sldMasterMkLst>
          <pc:docMk/>
          <pc:sldMasterMk cId="1836976934" sldId="2147483722"/>
        </pc:sldMasterMkLst>
        <pc:picChg chg="del">
          <ac:chgData name="Josephine Andersen" userId="21377b3c-d3df-4d3b-a996-52004a63d125" providerId="ADAL" clId="{351E0785-4323-4C00-A65F-BDA7B609ECB6}" dt="2023-06-06T07:35:31.813" v="36" actId="478"/>
          <ac:picMkLst>
            <pc:docMk/>
            <pc:sldMasterMk cId="1836976934" sldId="2147483722"/>
            <ac:picMk id="10" creationId="{212C63FB-6E7C-8487-C90A-1E6BAAE14D27}"/>
          </ac:picMkLst>
        </pc:picChg>
        <pc:sldLayoutChg chg="delSp mod">
          <pc:chgData name="Josephine Andersen" userId="21377b3c-d3df-4d3b-a996-52004a63d125" providerId="ADAL" clId="{351E0785-4323-4C00-A65F-BDA7B609ECB6}" dt="2023-06-06T07:35:36.007" v="38" actId="478"/>
          <pc:sldLayoutMkLst>
            <pc:docMk/>
            <pc:sldMasterMk cId="1836976934" sldId="2147483722"/>
            <pc:sldLayoutMk cId="3312475609" sldId="2147483723"/>
          </pc:sldLayoutMkLst>
          <pc:picChg chg="del">
            <ac:chgData name="Josephine Andersen" userId="21377b3c-d3df-4d3b-a996-52004a63d125" providerId="ADAL" clId="{351E0785-4323-4C00-A65F-BDA7B609ECB6}" dt="2023-06-06T07:35:36.007" v="38" actId="478"/>
            <ac:picMkLst>
              <pc:docMk/>
              <pc:sldMasterMk cId="1836976934" sldId="2147483722"/>
              <pc:sldLayoutMk cId="3312475609" sldId="2147483723"/>
              <ac:picMk id="12" creationId="{BBF8A6EA-ED17-60BB-B3BD-583A05B689F5}"/>
            </ac:picMkLst>
          </pc:picChg>
          <pc:picChg chg="del">
            <ac:chgData name="Josephine Andersen" userId="21377b3c-d3df-4d3b-a996-52004a63d125" providerId="ADAL" clId="{351E0785-4323-4C00-A65F-BDA7B609ECB6}" dt="2023-06-06T07:35:34.385" v="37" actId="478"/>
            <ac:picMkLst>
              <pc:docMk/>
              <pc:sldMasterMk cId="1836976934" sldId="2147483722"/>
              <pc:sldLayoutMk cId="3312475609" sldId="2147483723"/>
              <ac:picMk id="15" creationId="{E5C42B0A-9AC8-46A4-9865-27F08D9B7EA2}"/>
            </ac:picMkLst>
          </pc:picChg>
        </pc:sldLayoutChg>
        <pc:sldLayoutChg chg="delSp mod">
          <pc:chgData name="Josephine Andersen" userId="21377b3c-d3df-4d3b-a996-52004a63d125" providerId="ADAL" clId="{351E0785-4323-4C00-A65F-BDA7B609ECB6}" dt="2023-06-06T07:35:39.784" v="39" actId="478"/>
          <pc:sldLayoutMkLst>
            <pc:docMk/>
            <pc:sldMasterMk cId="1836976934" sldId="2147483722"/>
            <pc:sldLayoutMk cId="1632989305" sldId="2147483724"/>
          </pc:sldLayoutMkLst>
          <pc:picChg chg="del">
            <ac:chgData name="Josephine Andersen" userId="21377b3c-d3df-4d3b-a996-52004a63d125" providerId="ADAL" clId="{351E0785-4323-4C00-A65F-BDA7B609ECB6}" dt="2023-06-06T07:35:39.784" v="39" actId="478"/>
            <ac:picMkLst>
              <pc:docMk/>
              <pc:sldMasterMk cId="1836976934" sldId="2147483722"/>
              <pc:sldLayoutMk cId="1632989305" sldId="2147483724"/>
              <ac:picMk id="6" creationId="{50A76803-4EF9-F56F-3774-F3971A5671E3}"/>
            </ac:picMkLst>
          </pc:picChg>
        </pc:sldLayoutChg>
        <pc:sldLayoutChg chg="delSp mod">
          <pc:chgData name="Josephine Andersen" userId="21377b3c-d3df-4d3b-a996-52004a63d125" providerId="ADAL" clId="{351E0785-4323-4C00-A65F-BDA7B609ECB6}" dt="2023-06-06T07:35:41.635" v="40" actId="478"/>
          <pc:sldLayoutMkLst>
            <pc:docMk/>
            <pc:sldMasterMk cId="1836976934" sldId="2147483722"/>
            <pc:sldLayoutMk cId="67074104" sldId="2147483725"/>
          </pc:sldLayoutMkLst>
          <pc:picChg chg="del">
            <ac:chgData name="Josephine Andersen" userId="21377b3c-d3df-4d3b-a996-52004a63d125" providerId="ADAL" clId="{351E0785-4323-4C00-A65F-BDA7B609ECB6}" dt="2023-06-06T07:35:41.635" v="40" actId="478"/>
            <ac:picMkLst>
              <pc:docMk/>
              <pc:sldMasterMk cId="1836976934" sldId="2147483722"/>
              <pc:sldLayoutMk cId="67074104" sldId="2147483725"/>
              <ac:picMk id="7" creationId="{E4DEEEC3-9D05-8E58-9C88-D86354C9BE4F}"/>
            </ac:picMkLst>
          </pc:picChg>
        </pc:sldLayoutChg>
        <pc:sldLayoutChg chg="delSp mod">
          <pc:chgData name="Josephine Andersen" userId="21377b3c-d3df-4d3b-a996-52004a63d125" providerId="ADAL" clId="{351E0785-4323-4C00-A65F-BDA7B609ECB6}" dt="2023-06-06T07:35:43.245" v="41" actId="478"/>
          <pc:sldLayoutMkLst>
            <pc:docMk/>
            <pc:sldMasterMk cId="1836976934" sldId="2147483722"/>
            <pc:sldLayoutMk cId="3897659638" sldId="2147483726"/>
          </pc:sldLayoutMkLst>
          <pc:picChg chg="del">
            <ac:chgData name="Josephine Andersen" userId="21377b3c-d3df-4d3b-a996-52004a63d125" providerId="ADAL" clId="{351E0785-4323-4C00-A65F-BDA7B609ECB6}" dt="2023-06-06T07:35:43.245" v="41" actId="478"/>
            <ac:picMkLst>
              <pc:docMk/>
              <pc:sldMasterMk cId="1836976934" sldId="2147483722"/>
              <pc:sldLayoutMk cId="3897659638" sldId="2147483726"/>
              <ac:picMk id="7" creationId="{5236D061-EAE5-1E95-AE94-AB1241D744AA}"/>
            </ac:picMkLst>
          </pc:picChg>
        </pc:sldLayoutChg>
        <pc:sldLayoutChg chg="delSp mod">
          <pc:chgData name="Josephine Andersen" userId="21377b3c-d3df-4d3b-a996-52004a63d125" providerId="ADAL" clId="{351E0785-4323-4C00-A65F-BDA7B609ECB6}" dt="2023-06-06T07:35:45.199" v="42" actId="478"/>
          <pc:sldLayoutMkLst>
            <pc:docMk/>
            <pc:sldMasterMk cId="1836976934" sldId="2147483722"/>
            <pc:sldLayoutMk cId="3094977764" sldId="2147483727"/>
          </pc:sldLayoutMkLst>
          <pc:picChg chg="del">
            <ac:chgData name="Josephine Andersen" userId="21377b3c-d3df-4d3b-a996-52004a63d125" providerId="ADAL" clId="{351E0785-4323-4C00-A65F-BDA7B609ECB6}" dt="2023-06-06T07:35:45.199" v="42" actId="478"/>
            <ac:picMkLst>
              <pc:docMk/>
              <pc:sldMasterMk cId="1836976934" sldId="2147483722"/>
              <pc:sldLayoutMk cId="3094977764" sldId="2147483727"/>
              <ac:picMk id="5" creationId="{3C7CBFC8-F1FC-788E-B525-BF16440D31A7}"/>
            </ac:picMkLst>
          </pc:picChg>
        </pc:sldLayoutChg>
        <pc:sldLayoutChg chg="delSp mod">
          <pc:chgData name="Josephine Andersen" userId="21377b3c-d3df-4d3b-a996-52004a63d125" providerId="ADAL" clId="{351E0785-4323-4C00-A65F-BDA7B609ECB6}" dt="2023-06-06T07:35:46.922" v="43" actId="478"/>
          <pc:sldLayoutMkLst>
            <pc:docMk/>
            <pc:sldMasterMk cId="1836976934" sldId="2147483722"/>
            <pc:sldLayoutMk cId="3311752168" sldId="2147483728"/>
          </pc:sldLayoutMkLst>
          <pc:picChg chg="del">
            <ac:chgData name="Josephine Andersen" userId="21377b3c-d3df-4d3b-a996-52004a63d125" providerId="ADAL" clId="{351E0785-4323-4C00-A65F-BDA7B609ECB6}" dt="2023-06-06T07:35:46.922" v="43" actId="478"/>
            <ac:picMkLst>
              <pc:docMk/>
              <pc:sldMasterMk cId="1836976934" sldId="2147483722"/>
              <pc:sldLayoutMk cId="3311752168" sldId="2147483728"/>
              <ac:picMk id="2" creationId="{0810D31A-452D-F52B-0BDB-5A0364BFE253}"/>
            </ac:picMkLst>
          </pc:picChg>
        </pc:sldLayoutChg>
        <pc:sldLayoutChg chg="delSp mod">
          <pc:chgData name="Josephine Andersen" userId="21377b3c-d3df-4d3b-a996-52004a63d125" providerId="ADAL" clId="{351E0785-4323-4C00-A65F-BDA7B609ECB6}" dt="2023-06-06T07:35:54.625" v="44" actId="478"/>
          <pc:sldLayoutMkLst>
            <pc:docMk/>
            <pc:sldMasterMk cId="1836976934" sldId="2147483722"/>
            <pc:sldLayoutMk cId="3746360525" sldId="2147483737"/>
          </pc:sldLayoutMkLst>
          <pc:picChg chg="del">
            <ac:chgData name="Josephine Andersen" userId="21377b3c-d3df-4d3b-a996-52004a63d125" providerId="ADAL" clId="{351E0785-4323-4C00-A65F-BDA7B609ECB6}" dt="2023-06-06T07:35:54.625" v="44" actId="478"/>
            <ac:picMkLst>
              <pc:docMk/>
              <pc:sldMasterMk cId="1836976934" sldId="2147483722"/>
              <pc:sldLayoutMk cId="3746360525" sldId="2147483737"/>
              <ac:picMk id="7" creationId="{E4DEEEC3-9D05-8E58-9C88-D86354C9BE4F}"/>
            </ac:picMkLst>
          </pc:picChg>
        </pc:sldLayoutChg>
        <pc:sldLayoutChg chg="delSp mod">
          <pc:chgData name="Josephine Andersen" userId="21377b3c-d3df-4d3b-a996-52004a63d125" providerId="ADAL" clId="{351E0785-4323-4C00-A65F-BDA7B609ECB6}" dt="2023-06-06T07:35:56.156" v="45" actId="478"/>
          <pc:sldLayoutMkLst>
            <pc:docMk/>
            <pc:sldMasterMk cId="1836976934" sldId="2147483722"/>
            <pc:sldLayoutMk cId="1147200807" sldId="2147483738"/>
          </pc:sldLayoutMkLst>
          <pc:picChg chg="del">
            <ac:chgData name="Josephine Andersen" userId="21377b3c-d3df-4d3b-a996-52004a63d125" providerId="ADAL" clId="{351E0785-4323-4C00-A65F-BDA7B609ECB6}" dt="2023-06-06T07:35:56.156" v="45" actId="478"/>
            <ac:picMkLst>
              <pc:docMk/>
              <pc:sldMasterMk cId="1836976934" sldId="2147483722"/>
              <pc:sldLayoutMk cId="1147200807" sldId="2147483738"/>
              <ac:picMk id="7" creationId="{5236D061-EAE5-1E95-AE94-AB1241D744AA}"/>
            </ac:picMkLst>
          </pc:picChg>
        </pc:sldLayoutChg>
        <pc:sldLayoutChg chg="delSp mod">
          <pc:chgData name="Josephine Andersen" userId="21377b3c-d3df-4d3b-a996-52004a63d125" providerId="ADAL" clId="{351E0785-4323-4C00-A65F-BDA7B609ECB6}" dt="2023-06-06T07:35:58.067" v="46" actId="478"/>
          <pc:sldLayoutMkLst>
            <pc:docMk/>
            <pc:sldMasterMk cId="1836976934" sldId="2147483722"/>
            <pc:sldLayoutMk cId="1626001357" sldId="2147483739"/>
          </pc:sldLayoutMkLst>
          <pc:picChg chg="del">
            <ac:chgData name="Josephine Andersen" userId="21377b3c-d3df-4d3b-a996-52004a63d125" providerId="ADAL" clId="{351E0785-4323-4C00-A65F-BDA7B609ECB6}" dt="2023-06-06T07:35:58.067" v="46" actId="478"/>
            <ac:picMkLst>
              <pc:docMk/>
              <pc:sldMasterMk cId="1836976934" sldId="2147483722"/>
              <pc:sldLayoutMk cId="1626001357" sldId="2147483739"/>
              <ac:picMk id="5" creationId="{3C7CBFC8-F1FC-788E-B525-BF16440D31A7}"/>
            </ac:picMkLst>
          </pc:picChg>
        </pc:sldLayoutChg>
        <pc:sldLayoutChg chg="delSp mod">
          <pc:chgData name="Josephine Andersen" userId="21377b3c-d3df-4d3b-a996-52004a63d125" providerId="ADAL" clId="{351E0785-4323-4C00-A65F-BDA7B609ECB6}" dt="2023-06-06T07:35:59.643" v="47" actId="478"/>
          <pc:sldLayoutMkLst>
            <pc:docMk/>
            <pc:sldMasterMk cId="1836976934" sldId="2147483722"/>
            <pc:sldLayoutMk cId="1472209304" sldId="2147483740"/>
          </pc:sldLayoutMkLst>
          <pc:picChg chg="del">
            <ac:chgData name="Josephine Andersen" userId="21377b3c-d3df-4d3b-a996-52004a63d125" providerId="ADAL" clId="{351E0785-4323-4C00-A65F-BDA7B609ECB6}" dt="2023-06-06T07:35:59.643" v="47" actId="478"/>
            <ac:picMkLst>
              <pc:docMk/>
              <pc:sldMasterMk cId="1836976934" sldId="2147483722"/>
              <pc:sldLayoutMk cId="1472209304" sldId="2147483740"/>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6:31.289" v="59" actId="478"/>
        <pc:sldMasterMkLst>
          <pc:docMk/>
          <pc:sldMasterMk cId="1036270087" sldId="2147483741"/>
        </pc:sldMasterMkLst>
        <pc:picChg chg="del">
          <ac:chgData name="Josephine Andersen" userId="21377b3c-d3df-4d3b-a996-52004a63d125" providerId="ADAL" clId="{351E0785-4323-4C00-A65F-BDA7B609ECB6}" dt="2023-06-06T07:36:01.804" v="48" actId="478"/>
          <ac:picMkLst>
            <pc:docMk/>
            <pc:sldMasterMk cId="1036270087" sldId="2147483741"/>
            <ac:picMk id="10" creationId="{212C63FB-6E7C-8487-C90A-1E6BAAE14D27}"/>
          </ac:picMkLst>
        </pc:picChg>
        <pc:sldLayoutChg chg="delSp mod">
          <pc:chgData name="Josephine Andersen" userId="21377b3c-d3df-4d3b-a996-52004a63d125" providerId="ADAL" clId="{351E0785-4323-4C00-A65F-BDA7B609ECB6}" dt="2023-06-06T07:36:07.207" v="50" actId="478"/>
          <pc:sldLayoutMkLst>
            <pc:docMk/>
            <pc:sldMasterMk cId="1036270087" sldId="2147483741"/>
            <pc:sldLayoutMk cId="177586167" sldId="2147483742"/>
          </pc:sldLayoutMkLst>
          <pc:picChg chg="del">
            <ac:chgData name="Josephine Andersen" userId="21377b3c-d3df-4d3b-a996-52004a63d125" providerId="ADAL" clId="{351E0785-4323-4C00-A65F-BDA7B609ECB6}" dt="2023-06-06T07:36:07.207" v="50" actId="478"/>
            <ac:picMkLst>
              <pc:docMk/>
              <pc:sldMasterMk cId="1036270087" sldId="2147483741"/>
              <pc:sldLayoutMk cId="177586167" sldId="2147483742"/>
              <ac:picMk id="12" creationId="{BBF8A6EA-ED17-60BB-B3BD-583A05B689F5}"/>
            </ac:picMkLst>
          </pc:picChg>
          <pc:picChg chg="del">
            <ac:chgData name="Josephine Andersen" userId="21377b3c-d3df-4d3b-a996-52004a63d125" providerId="ADAL" clId="{351E0785-4323-4C00-A65F-BDA7B609ECB6}" dt="2023-06-06T07:36:05.839" v="49" actId="478"/>
            <ac:picMkLst>
              <pc:docMk/>
              <pc:sldMasterMk cId="1036270087" sldId="2147483741"/>
              <pc:sldLayoutMk cId="177586167" sldId="2147483742"/>
              <ac:picMk id="15" creationId="{E5C42B0A-9AC8-46A4-9865-27F08D9B7EA2}"/>
            </ac:picMkLst>
          </pc:picChg>
        </pc:sldLayoutChg>
        <pc:sldLayoutChg chg="delSp mod">
          <pc:chgData name="Josephine Andersen" userId="21377b3c-d3df-4d3b-a996-52004a63d125" providerId="ADAL" clId="{351E0785-4323-4C00-A65F-BDA7B609ECB6}" dt="2023-06-06T07:36:10.331" v="51" actId="478"/>
          <pc:sldLayoutMkLst>
            <pc:docMk/>
            <pc:sldMasterMk cId="1036270087" sldId="2147483741"/>
            <pc:sldLayoutMk cId="1381704992" sldId="2147483743"/>
          </pc:sldLayoutMkLst>
          <pc:picChg chg="del">
            <ac:chgData name="Josephine Andersen" userId="21377b3c-d3df-4d3b-a996-52004a63d125" providerId="ADAL" clId="{351E0785-4323-4C00-A65F-BDA7B609ECB6}" dt="2023-06-06T07:36:10.331" v="51" actId="478"/>
            <ac:picMkLst>
              <pc:docMk/>
              <pc:sldMasterMk cId="1036270087" sldId="2147483741"/>
              <pc:sldLayoutMk cId="1381704992" sldId="2147483743"/>
              <ac:picMk id="6" creationId="{50A76803-4EF9-F56F-3774-F3971A5671E3}"/>
            </ac:picMkLst>
          </pc:picChg>
        </pc:sldLayoutChg>
        <pc:sldLayoutChg chg="delSp mod">
          <pc:chgData name="Josephine Andersen" userId="21377b3c-d3df-4d3b-a996-52004a63d125" providerId="ADAL" clId="{351E0785-4323-4C00-A65F-BDA7B609ECB6}" dt="2023-06-06T07:36:12.765" v="52" actId="478"/>
          <pc:sldLayoutMkLst>
            <pc:docMk/>
            <pc:sldMasterMk cId="1036270087" sldId="2147483741"/>
            <pc:sldLayoutMk cId="856236570" sldId="2147483744"/>
          </pc:sldLayoutMkLst>
          <pc:picChg chg="del">
            <ac:chgData name="Josephine Andersen" userId="21377b3c-d3df-4d3b-a996-52004a63d125" providerId="ADAL" clId="{351E0785-4323-4C00-A65F-BDA7B609ECB6}" dt="2023-06-06T07:36:12.765" v="52" actId="478"/>
            <ac:picMkLst>
              <pc:docMk/>
              <pc:sldMasterMk cId="1036270087" sldId="2147483741"/>
              <pc:sldLayoutMk cId="856236570" sldId="2147483744"/>
              <ac:picMk id="7" creationId="{E4DEEEC3-9D05-8E58-9C88-D86354C9BE4F}"/>
            </ac:picMkLst>
          </pc:picChg>
        </pc:sldLayoutChg>
        <pc:sldLayoutChg chg="delSp mod">
          <pc:chgData name="Josephine Andersen" userId="21377b3c-d3df-4d3b-a996-52004a63d125" providerId="ADAL" clId="{351E0785-4323-4C00-A65F-BDA7B609ECB6}" dt="2023-06-06T07:36:14.587" v="53" actId="478"/>
          <pc:sldLayoutMkLst>
            <pc:docMk/>
            <pc:sldMasterMk cId="1036270087" sldId="2147483741"/>
            <pc:sldLayoutMk cId="3434921896" sldId="2147483745"/>
          </pc:sldLayoutMkLst>
          <pc:picChg chg="del">
            <ac:chgData name="Josephine Andersen" userId="21377b3c-d3df-4d3b-a996-52004a63d125" providerId="ADAL" clId="{351E0785-4323-4C00-A65F-BDA7B609ECB6}" dt="2023-06-06T07:36:14.587" v="53" actId="478"/>
            <ac:picMkLst>
              <pc:docMk/>
              <pc:sldMasterMk cId="1036270087" sldId="2147483741"/>
              <pc:sldLayoutMk cId="3434921896" sldId="2147483745"/>
              <ac:picMk id="7" creationId="{5236D061-EAE5-1E95-AE94-AB1241D744AA}"/>
            </ac:picMkLst>
          </pc:picChg>
        </pc:sldLayoutChg>
        <pc:sldLayoutChg chg="delSp mod">
          <pc:chgData name="Josephine Andersen" userId="21377b3c-d3df-4d3b-a996-52004a63d125" providerId="ADAL" clId="{351E0785-4323-4C00-A65F-BDA7B609ECB6}" dt="2023-06-06T07:36:16.574" v="54" actId="478"/>
          <pc:sldLayoutMkLst>
            <pc:docMk/>
            <pc:sldMasterMk cId="1036270087" sldId="2147483741"/>
            <pc:sldLayoutMk cId="1835944139" sldId="2147483746"/>
          </pc:sldLayoutMkLst>
          <pc:picChg chg="del">
            <ac:chgData name="Josephine Andersen" userId="21377b3c-d3df-4d3b-a996-52004a63d125" providerId="ADAL" clId="{351E0785-4323-4C00-A65F-BDA7B609ECB6}" dt="2023-06-06T07:36:16.574" v="54" actId="478"/>
            <ac:picMkLst>
              <pc:docMk/>
              <pc:sldMasterMk cId="1036270087" sldId="2147483741"/>
              <pc:sldLayoutMk cId="1835944139" sldId="2147483746"/>
              <ac:picMk id="5" creationId="{3C7CBFC8-F1FC-788E-B525-BF16440D31A7}"/>
            </ac:picMkLst>
          </pc:picChg>
        </pc:sldLayoutChg>
        <pc:sldLayoutChg chg="delSp mod">
          <pc:chgData name="Josephine Andersen" userId="21377b3c-d3df-4d3b-a996-52004a63d125" providerId="ADAL" clId="{351E0785-4323-4C00-A65F-BDA7B609ECB6}" dt="2023-06-06T07:36:18.396" v="55" actId="478"/>
          <pc:sldLayoutMkLst>
            <pc:docMk/>
            <pc:sldMasterMk cId="1036270087" sldId="2147483741"/>
            <pc:sldLayoutMk cId="2189332230" sldId="2147483747"/>
          </pc:sldLayoutMkLst>
          <pc:picChg chg="del">
            <ac:chgData name="Josephine Andersen" userId="21377b3c-d3df-4d3b-a996-52004a63d125" providerId="ADAL" clId="{351E0785-4323-4C00-A65F-BDA7B609ECB6}" dt="2023-06-06T07:36:18.396" v="55" actId="478"/>
            <ac:picMkLst>
              <pc:docMk/>
              <pc:sldMasterMk cId="1036270087" sldId="2147483741"/>
              <pc:sldLayoutMk cId="2189332230" sldId="2147483747"/>
              <ac:picMk id="2" creationId="{0810D31A-452D-F52B-0BDB-5A0364BFE253}"/>
            </ac:picMkLst>
          </pc:picChg>
        </pc:sldLayoutChg>
        <pc:sldLayoutChg chg="delSp mod">
          <pc:chgData name="Josephine Andersen" userId="21377b3c-d3df-4d3b-a996-52004a63d125" providerId="ADAL" clId="{351E0785-4323-4C00-A65F-BDA7B609ECB6}" dt="2023-06-06T07:36:26.267" v="56" actId="478"/>
          <pc:sldLayoutMkLst>
            <pc:docMk/>
            <pc:sldMasterMk cId="1036270087" sldId="2147483741"/>
            <pc:sldLayoutMk cId="2282884537" sldId="2147483756"/>
          </pc:sldLayoutMkLst>
          <pc:picChg chg="del">
            <ac:chgData name="Josephine Andersen" userId="21377b3c-d3df-4d3b-a996-52004a63d125" providerId="ADAL" clId="{351E0785-4323-4C00-A65F-BDA7B609ECB6}" dt="2023-06-06T07:36:26.267" v="56" actId="478"/>
            <ac:picMkLst>
              <pc:docMk/>
              <pc:sldMasterMk cId="1036270087" sldId="2147483741"/>
              <pc:sldLayoutMk cId="2282884537" sldId="2147483756"/>
              <ac:picMk id="7" creationId="{E4DEEEC3-9D05-8E58-9C88-D86354C9BE4F}"/>
            </ac:picMkLst>
          </pc:picChg>
        </pc:sldLayoutChg>
        <pc:sldLayoutChg chg="delSp mod">
          <pc:chgData name="Josephine Andersen" userId="21377b3c-d3df-4d3b-a996-52004a63d125" providerId="ADAL" clId="{351E0785-4323-4C00-A65F-BDA7B609ECB6}" dt="2023-06-06T07:36:27.717" v="57" actId="478"/>
          <pc:sldLayoutMkLst>
            <pc:docMk/>
            <pc:sldMasterMk cId="1036270087" sldId="2147483741"/>
            <pc:sldLayoutMk cId="1000088146" sldId="2147483757"/>
          </pc:sldLayoutMkLst>
          <pc:picChg chg="del">
            <ac:chgData name="Josephine Andersen" userId="21377b3c-d3df-4d3b-a996-52004a63d125" providerId="ADAL" clId="{351E0785-4323-4C00-A65F-BDA7B609ECB6}" dt="2023-06-06T07:36:27.717" v="57" actId="478"/>
            <ac:picMkLst>
              <pc:docMk/>
              <pc:sldMasterMk cId="1036270087" sldId="2147483741"/>
              <pc:sldLayoutMk cId="1000088146" sldId="2147483757"/>
              <ac:picMk id="7" creationId="{5236D061-EAE5-1E95-AE94-AB1241D744AA}"/>
            </ac:picMkLst>
          </pc:picChg>
        </pc:sldLayoutChg>
        <pc:sldLayoutChg chg="delSp mod">
          <pc:chgData name="Josephine Andersen" userId="21377b3c-d3df-4d3b-a996-52004a63d125" providerId="ADAL" clId="{351E0785-4323-4C00-A65F-BDA7B609ECB6}" dt="2023-06-06T07:36:29.270" v="58" actId="478"/>
          <pc:sldLayoutMkLst>
            <pc:docMk/>
            <pc:sldMasterMk cId="1036270087" sldId="2147483741"/>
            <pc:sldLayoutMk cId="1328101720" sldId="2147483758"/>
          </pc:sldLayoutMkLst>
          <pc:picChg chg="del">
            <ac:chgData name="Josephine Andersen" userId="21377b3c-d3df-4d3b-a996-52004a63d125" providerId="ADAL" clId="{351E0785-4323-4C00-A65F-BDA7B609ECB6}" dt="2023-06-06T07:36:29.270" v="58" actId="478"/>
            <ac:picMkLst>
              <pc:docMk/>
              <pc:sldMasterMk cId="1036270087" sldId="2147483741"/>
              <pc:sldLayoutMk cId="1328101720" sldId="2147483758"/>
              <ac:picMk id="5" creationId="{3C7CBFC8-F1FC-788E-B525-BF16440D31A7}"/>
            </ac:picMkLst>
          </pc:picChg>
        </pc:sldLayoutChg>
        <pc:sldLayoutChg chg="delSp mod">
          <pc:chgData name="Josephine Andersen" userId="21377b3c-d3df-4d3b-a996-52004a63d125" providerId="ADAL" clId="{351E0785-4323-4C00-A65F-BDA7B609ECB6}" dt="2023-06-06T07:36:31.289" v="59" actId="478"/>
          <pc:sldLayoutMkLst>
            <pc:docMk/>
            <pc:sldMasterMk cId="1036270087" sldId="2147483741"/>
            <pc:sldLayoutMk cId="3828693075" sldId="2147483759"/>
          </pc:sldLayoutMkLst>
          <pc:picChg chg="del">
            <ac:chgData name="Josephine Andersen" userId="21377b3c-d3df-4d3b-a996-52004a63d125" providerId="ADAL" clId="{351E0785-4323-4C00-A65F-BDA7B609ECB6}" dt="2023-06-06T07:36:31.289" v="59" actId="478"/>
            <ac:picMkLst>
              <pc:docMk/>
              <pc:sldMasterMk cId="1036270087" sldId="2147483741"/>
              <pc:sldLayoutMk cId="3828693075" sldId="2147483759"/>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6:59.395" v="71" actId="478"/>
        <pc:sldMasterMkLst>
          <pc:docMk/>
          <pc:sldMasterMk cId="1604501872" sldId="2147483760"/>
        </pc:sldMasterMkLst>
        <pc:picChg chg="del">
          <ac:chgData name="Josephine Andersen" userId="21377b3c-d3df-4d3b-a996-52004a63d125" providerId="ADAL" clId="{351E0785-4323-4C00-A65F-BDA7B609ECB6}" dt="2023-06-06T07:36:33.087" v="60" actId="478"/>
          <ac:picMkLst>
            <pc:docMk/>
            <pc:sldMasterMk cId="1604501872" sldId="2147483760"/>
            <ac:picMk id="10" creationId="{212C63FB-6E7C-8487-C90A-1E6BAAE14D27}"/>
          </ac:picMkLst>
        </pc:picChg>
        <pc:sldLayoutChg chg="delSp mod">
          <pc:chgData name="Josephine Andersen" userId="21377b3c-d3df-4d3b-a996-52004a63d125" providerId="ADAL" clId="{351E0785-4323-4C00-A65F-BDA7B609ECB6}" dt="2023-06-06T07:36:37.663" v="62" actId="478"/>
          <pc:sldLayoutMkLst>
            <pc:docMk/>
            <pc:sldMasterMk cId="1604501872" sldId="2147483760"/>
            <pc:sldLayoutMk cId="1234459749" sldId="2147483761"/>
          </pc:sldLayoutMkLst>
          <pc:picChg chg="del">
            <ac:chgData name="Josephine Andersen" userId="21377b3c-d3df-4d3b-a996-52004a63d125" providerId="ADAL" clId="{351E0785-4323-4C00-A65F-BDA7B609ECB6}" dt="2023-06-06T07:36:36.065" v="61" actId="478"/>
            <ac:picMkLst>
              <pc:docMk/>
              <pc:sldMasterMk cId="1604501872" sldId="2147483760"/>
              <pc:sldLayoutMk cId="1234459749" sldId="2147483761"/>
              <ac:picMk id="12" creationId="{BBF8A6EA-ED17-60BB-B3BD-583A05B689F5}"/>
            </ac:picMkLst>
          </pc:picChg>
          <pc:picChg chg="del">
            <ac:chgData name="Josephine Andersen" userId="21377b3c-d3df-4d3b-a996-52004a63d125" providerId="ADAL" clId="{351E0785-4323-4C00-A65F-BDA7B609ECB6}" dt="2023-06-06T07:36:37.663" v="62" actId="478"/>
            <ac:picMkLst>
              <pc:docMk/>
              <pc:sldMasterMk cId="1604501872" sldId="2147483760"/>
              <pc:sldLayoutMk cId="1234459749" sldId="2147483761"/>
              <ac:picMk id="15" creationId="{E5C42B0A-9AC8-46A4-9865-27F08D9B7EA2}"/>
            </ac:picMkLst>
          </pc:picChg>
        </pc:sldLayoutChg>
        <pc:sldLayoutChg chg="delSp mod">
          <pc:chgData name="Josephine Andersen" userId="21377b3c-d3df-4d3b-a996-52004a63d125" providerId="ADAL" clId="{351E0785-4323-4C00-A65F-BDA7B609ECB6}" dt="2023-06-06T07:36:40.383" v="63" actId="478"/>
          <pc:sldLayoutMkLst>
            <pc:docMk/>
            <pc:sldMasterMk cId="1604501872" sldId="2147483760"/>
            <pc:sldLayoutMk cId="1447084518" sldId="2147483762"/>
          </pc:sldLayoutMkLst>
          <pc:picChg chg="del">
            <ac:chgData name="Josephine Andersen" userId="21377b3c-d3df-4d3b-a996-52004a63d125" providerId="ADAL" clId="{351E0785-4323-4C00-A65F-BDA7B609ECB6}" dt="2023-06-06T07:36:40.383" v="63" actId="478"/>
            <ac:picMkLst>
              <pc:docMk/>
              <pc:sldMasterMk cId="1604501872" sldId="2147483760"/>
              <pc:sldLayoutMk cId="1447084518" sldId="2147483762"/>
              <ac:picMk id="6" creationId="{50A76803-4EF9-F56F-3774-F3971A5671E3}"/>
            </ac:picMkLst>
          </pc:picChg>
        </pc:sldLayoutChg>
        <pc:sldLayoutChg chg="delSp mod">
          <pc:chgData name="Josephine Andersen" userId="21377b3c-d3df-4d3b-a996-52004a63d125" providerId="ADAL" clId="{351E0785-4323-4C00-A65F-BDA7B609ECB6}" dt="2023-06-06T07:36:41.940" v="64" actId="478"/>
          <pc:sldLayoutMkLst>
            <pc:docMk/>
            <pc:sldMasterMk cId="1604501872" sldId="2147483760"/>
            <pc:sldLayoutMk cId="1712912931" sldId="2147483763"/>
          </pc:sldLayoutMkLst>
          <pc:picChg chg="del">
            <ac:chgData name="Josephine Andersen" userId="21377b3c-d3df-4d3b-a996-52004a63d125" providerId="ADAL" clId="{351E0785-4323-4C00-A65F-BDA7B609ECB6}" dt="2023-06-06T07:36:41.940" v="64" actId="478"/>
            <ac:picMkLst>
              <pc:docMk/>
              <pc:sldMasterMk cId="1604501872" sldId="2147483760"/>
              <pc:sldLayoutMk cId="1712912931" sldId="2147483763"/>
              <ac:picMk id="7" creationId="{E4DEEEC3-9D05-8E58-9C88-D86354C9BE4F}"/>
            </ac:picMkLst>
          </pc:picChg>
        </pc:sldLayoutChg>
        <pc:sldLayoutChg chg="delSp mod">
          <pc:chgData name="Josephine Andersen" userId="21377b3c-d3df-4d3b-a996-52004a63d125" providerId="ADAL" clId="{351E0785-4323-4C00-A65F-BDA7B609ECB6}" dt="2023-06-06T07:36:43.177" v="65" actId="478"/>
          <pc:sldLayoutMkLst>
            <pc:docMk/>
            <pc:sldMasterMk cId="1604501872" sldId="2147483760"/>
            <pc:sldLayoutMk cId="2325536741" sldId="2147483764"/>
          </pc:sldLayoutMkLst>
          <pc:picChg chg="del">
            <ac:chgData name="Josephine Andersen" userId="21377b3c-d3df-4d3b-a996-52004a63d125" providerId="ADAL" clId="{351E0785-4323-4C00-A65F-BDA7B609ECB6}" dt="2023-06-06T07:36:43.177" v="65" actId="478"/>
            <ac:picMkLst>
              <pc:docMk/>
              <pc:sldMasterMk cId="1604501872" sldId="2147483760"/>
              <pc:sldLayoutMk cId="2325536741" sldId="2147483764"/>
              <ac:picMk id="7" creationId="{5236D061-EAE5-1E95-AE94-AB1241D744AA}"/>
            </ac:picMkLst>
          </pc:picChg>
        </pc:sldLayoutChg>
        <pc:sldLayoutChg chg="delSp mod">
          <pc:chgData name="Josephine Andersen" userId="21377b3c-d3df-4d3b-a996-52004a63d125" providerId="ADAL" clId="{351E0785-4323-4C00-A65F-BDA7B609ECB6}" dt="2023-06-06T07:36:44.887" v="66" actId="478"/>
          <pc:sldLayoutMkLst>
            <pc:docMk/>
            <pc:sldMasterMk cId="1604501872" sldId="2147483760"/>
            <pc:sldLayoutMk cId="693435486" sldId="2147483765"/>
          </pc:sldLayoutMkLst>
          <pc:picChg chg="del">
            <ac:chgData name="Josephine Andersen" userId="21377b3c-d3df-4d3b-a996-52004a63d125" providerId="ADAL" clId="{351E0785-4323-4C00-A65F-BDA7B609ECB6}" dt="2023-06-06T07:36:44.887" v="66" actId="478"/>
            <ac:picMkLst>
              <pc:docMk/>
              <pc:sldMasterMk cId="1604501872" sldId="2147483760"/>
              <pc:sldLayoutMk cId="693435486" sldId="2147483765"/>
              <ac:picMk id="5" creationId="{3C7CBFC8-F1FC-788E-B525-BF16440D31A7}"/>
            </ac:picMkLst>
          </pc:picChg>
        </pc:sldLayoutChg>
        <pc:sldLayoutChg chg="delSp mod">
          <pc:chgData name="Josephine Andersen" userId="21377b3c-d3df-4d3b-a996-52004a63d125" providerId="ADAL" clId="{351E0785-4323-4C00-A65F-BDA7B609ECB6}" dt="2023-06-06T07:36:46.668" v="67" actId="478"/>
          <pc:sldLayoutMkLst>
            <pc:docMk/>
            <pc:sldMasterMk cId="1604501872" sldId="2147483760"/>
            <pc:sldLayoutMk cId="915026151" sldId="2147483766"/>
          </pc:sldLayoutMkLst>
          <pc:picChg chg="del">
            <ac:chgData name="Josephine Andersen" userId="21377b3c-d3df-4d3b-a996-52004a63d125" providerId="ADAL" clId="{351E0785-4323-4C00-A65F-BDA7B609ECB6}" dt="2023-06-06T07:36:46.668" v="67" actId="478"/>
            <ac:picMkLst>
              <pc:docMk/>
              <pc:sldMasterMk cId="1604501872" sldId="2147483760"/>
              <pc:sldLayoutMk cId="915026151" sldId="2147483766"/>
              <ac:picMk id="2" creationId="{0810D31A-452D-F52B-0BDB-5A0364BFE253}"/>
            </ac:picMkLst>
          </pc:picChg>
        </pc:sldLayoutChg>
        <pc:sldLayoutChg chg="delSp mod">
          <pc:chgData name="Josephine Andersen" userId="21377b3c-d3df-4d3b-a996-52004a63d125" providerId="ADAL" clId="{351E0785-4323-4C00-A65F-BDA7B609ECB6}" dt="2023-06-06T07:36:53.935" v="68" actId="478"/>
          <pc:sldLayoutMkLst>
            <pc:docMk/>
            <pc:sldMasterMk cId="1604501872" sldId="2147483760"/>
            <pc:sldLayoutMk cId="4007402903" sldId="2147483775"/>
          </pc:sldLayoutMkLst>
          <pc:picChg chg="del">
            <ac:chgData name="Josephine Andersen" userId="21377b3c-d3df-4d3b-a996-52004a63d125" providerId="ADAL" clId="{351E0785-4323-4C00-A65F-BDA7B609ECB6}" dt="2023-06-06T07:36:53.935" v="68" actId="478"/>
            <ac:picMkLst>
              <pc:docMk/>
              <pc:sldMasterMk cId="1604501872" sldId="2147483760"/>
              <pc:sldLayoutMk cId="4007402903" sldId="2147483775"/>
              <ac:picMk id="7" creationId="{E4DEEEC3-9D05-8E58-9C88-D86354C9BE4F}"/>
            </ac:picMkLst>
          </pc:picChg>
        </pc:sldLayoutChg>
        <pc:sldLayoutChg chg="delSp mod">
          <pc:chgData name="Josephine Andersen" userId="21377b3c-d3df-4d3b-a996-52004a63d125" providerId="ADAL" clId="{351E0785-4323-4C00-A65F-BDA7B609ECB6}" dt="2023-06-06T07:36:56.153" v="69" actId="478"/>
          <pc:sldLayoutMkLst>
            <pc:docMk/>
            <pc:sldMasterMk cId="1604501872" sldId="2147483760"/>
            <pc:sldLayoutMk cId="3386406794" sldId="2147483776"/>
          </pc:sldLayoutMkLst>
          <pc:picChg chg="del">
            <ac:chgData name="Josephine Andersen" userId="21377b3c-d3df-4d3b-a996-52004a63d125" providerId="ADAL" clId="{351E0785-4323-4C00-A65F-BDA7B609ECB6}" dt="2023-06-06T07:36:56.153" v="69" actId="478"/>
            <ac:picMkLst>
              <pc:docMk/>
              <pc:sldMasterMk cId="1604501872" sldId="2147483760"/>
              <pc:sldLayoutMk cId="3386406794" sldId="2147483776"/>
              <ac:picMk id="7" creationId="{5236D061-EAE5-1E95-AE94-AB1241D744AA}"/>
            </ac:picMkLst>
          </pc:picChg>
        </pc:sldLayoutChg>
        <pc:sldLayoutChg chg="delSp mod">
          <pc:chgData name="Josephine Andersen" userId="21377b3c-d3df-4d3b-a996-52004a63d125" providerId="ADAL" clId="{351E0785-4323-4C00-A65F-BDA7B609ECB6}" dt="2023-06-06T07:36:57.649" v="70" actId="478"/>
          <pc:sldLayoutMkLst>
            <pc:docMk/>
            <pc:sldMasterMk cId="1604501872" sldId="2147483760"/>
            <pc:sldLayoutMk cId="3395361409" sldId="2147483777"/>
          </pc:sldLayoutMkLst>
          <pc:picChg chg="del">
            <ac:chgData name="Josephine Andersen" userId="21377b3c-d3df-4d3b-a996-52004a63d125" providerId="ADAL" clId="{351E0785-4323-4C00-A65F-BDA7B609ECB6}" dt="2023-06-06T07:36:57.649" v="70" actId="478"/>
            <ac:picMkLst>
              <pc:docMk/>
              <pc:sldMasterMk cId="1604501872" sldId="2147483760"/>
              <pc:sldLayoutMk cId="3395361409" sldId="2147483777"/>
              <ac:picMk id="5" creationId="{3C7CBFC8-F1FC-788E-B525-BF16440D31A7}"/>
            </ac:picMkLst>
          </pc:picChg>
        </pc:sldLayoutChg>
        <pc:sldLayoutChg chg="delSp mod">
          <pc:chgData name="Josephine Andersen" userId="21377b3c-d3df-4d3b-a996-52004a63d125" providerId="ADAL" clId="{351E0785-4323-4C00-A65F-BDA7B609ECB6}" dt="2023-06-06T07:36:59.395" v="71" actId="478"/>
          <pc:sldLayoutMkLst>
            <pc:docMk/>
            <pc:sldMasterMk cId="1604501872" sldId="2147483760"/>
            <pc:sldLayoutMk cId="1946860348" sldId="2147483778"/>
          </pc:sldLayoutMkLst>
          <pc:picChg chg="del">
            <ac:chgData name="Josephine Andersen" userId="21377b3c-d3df-4d3b-a996-52004a63d125" providerId="ADAL" clId="{351E0785-4323-4C00-A65F-BDA7B609ECB6}" dt="2023-06-06T07:36:59.395" v="71" actId="478"/>
            <ac:picMkLst>
              <pc:docMk/>
              <pc:sldMasterMk cId="1604501872" sldId="2147483760"/>
              <pc:sldLayoutMk cId="1946860348" sldId="2147483778"/>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7:28.529" v="83" actId="478"/>
        <pc:sldMasterMkLst>
          <pc:docMk/>
          <pc:sldMasterMk cId="1707402275" sldId="2147483779"/>
        </pc:sldMasterMkLst>
        <pc:picChg chg="del">
          <ac:chgData name="Josephine Andersen" userId="21377b3c-d3df-4d3b-a996-52004a63d125" providerId="ADAL" clId="{351E0785-4323-4C00-A65F-BDA7B609ECB6}" dt="2023-06-06T07:37:01.526" v="72" actId="478"/>
          <ac:picMkLst>
            <pc:docMk/>
            <pc:sldMasterMk cId="1707402275" sldId="2147483779"/>
            <ac:picMk id="10" creationId="{212C63FB-6E7C-8487-C90A-1E6BAAE14D27}"/>
          </ac:picMkLst>
        </pc:picChg>
        <pc:sldLayoutChg chg="delSp mod">
          <pc:chgData name="Josephine Andersen" userId="21377b3c-d3df-4d3b-a996-52004a63d125" providerId="ADAL" clId="{351E0785-4323-4C00-A65F-BDA7B609ECB6}" dt="2023-06-06T07:37:05.623" v="74" actId="478"/>
          <pc:sldLayoutMkLst>
            <pc:docMk/>
            <pc:sldMasterMk cId="1707402275" sldId="2147483779"/>
            <pc:sldLayoutMk cId="3185734967" sldId="2147483780"/>
          </pc:sldLayoutMkLst>
          <pc:picChg chg="del">
            <ac:chgData name="Josephine Andersen" userId="21377b3c-d3df-4d3b-a996-52004a63d125" providerId="ADAL" clId="{351E0785-4323-4C00-A65F-BDA7B609ECB6}" dt="2023-06-06T07:37:04.236" v="73" actId="478"/>
            <ac:picMkLst>
              <pc:docMk/>
              <pc:sldMasterMk cId="1707402275" sldId="2147483779"/>
              <pc:sldLayoutMk cId="3185734967" sldId="2147483780"/>
              <ac:picMk id="12" creationId="{BBF8A6EA-ED17-60BB-B3BD-583A05B689F5}"/>
            </ac:picMkLst>
          </pc:picChg>
          <pc:picChg chg="del">
            <ac:chgData name="Josephine Andersen" userId="21377b3c-d3df-4d3b-a996-52004a63d125" providerId="ADAL" clId="{351E0785-4323-4C00-A65F-BDA7B609ECB6}" dt="2023-06-06T07:37:05.623" v="74" actId="478"/>
            <ac:picMkLst>
              <pc:docMk/>
              <pc:sldMasterMk cId="1707402275" sldId="2147483779"/>
              <pc:sldLayoutMk cId="3185734967" sldId="2147483780"/>
              <ac:picMk id="15" creationId="{E5C42B0A-9AC8-46A4-9865-27F08D9B7EA2}"/>
            </ac:picMkLst>
          </pc:picChg>
        </pc:sldLayoutChg>
        <pc:sldLayoutChg chg="delSp mod">
          <pc:chgData name="Josephine Andersen" userId="21377b3c-d3df-4d3b-a996-52004a63d125" providerId="ADAL" clId="{351E0785-4323-4C00-A65F-BDA7B609ECB6}" dt="2023-06-06T07:37:08.581" v="75" actId="478"/>
          <pc:sldLayoutMkLst>
            <pc:docMk/>
            <pc:sldMasterMk cId="1707402275" sldId="2147483779"/>
            <pc:sldLayoutMk cId="12969810" sldId="2147483781"/>
          </pc:sldLayoutMkLst>
          <pc:picChg chg="del">
            <ac:chgData name="Josephine Andersen" userId="21377b3c-d3df-4d3b-a996-52004a63d125" providerId="ADAL" clId="{351E0785-4323-4C00-A65F-BDA7B609ECB6}" dt="2023-06-06T07:37:08.581" v="75" actId="478"/>
            <ac:picMkLst>
              <pc:docMk/>
              <pc:sldMasterMk cId="1707402275" sldId="2147483779"/>
              <pc:sldLayoutMk cId="12969810" sldId="2147483781"/>
              <ac:picMk id="6" creationId="{50A76803-4EF9-F56F-3774-F3971A5671E3}"/>
            </ac:picMkLst>
          </pc:picChg>
        </pc:sldLayoutChg>
        <pc:sldLayoutChg chg="delSp mod">
          <pc:chgData name="Josephine Andersen" userId="21377b3c-d3df-4d3b-a996-52004a63d125" providerId="ADAL" clId="{351E0785-4323-4C00-A65F-BDA7B609ECB6}" dt="2023-06-06T07:37:10.508" v="76" actId="478"/>
          <pc:sldLayoutMkLst>
            <pc:docMk/>
            <pc:sldMasterMk cId="1707402275" sldId="2147483779"/>
            <pc:sldLayoutMk cId="1696862330" sldId="2147483782"/>
          </pc:sldLayoutMkLst>
          <pc:picChg chg="del">
            <ac:chgData name="Josephine Andersen" userId="21377b3c-d3df-4d3b-a996-52004a63d125" providerId="ADAL" clId="{351E0785-4323-4C00-A65F-BDA7B609ECB6}" dt="2023-06-06T07:37:10.508" v="76" actId="478"/>
            <ac:picMkLst>
              <pc:docMk/>
              <pc:sldMasterMk cId="1707402275" sldId="2147483779"/>
              <pc:sldLayoutMk cId="1696862330" sldId="2147483782"/>
              <ac:picMk id="7" creationId="{E4DEEEC3-9D05-8E58-9C88-D86354C9BE4F}"/>
            </ac:picMkLst>
          </pc:picChg>
        </pc:sldLayoutChg>
        <pc:sldLayoutChg chg="delSp mod">
          <pc:chgData name="Josephine Andersen" userId="21377b3c-d3df-4d3b-a996-52004a63d125" providerId="ADAL" clId="{351E0785-4323-4C00-A65F-BDA7B609ECB6}" dt="2023-06-06T07:37:11.904" v="77" actId="478"/>
          <pc:sldLayoutMkLst>
            <pc:docMk/>
            <pc:sldMasterMk cId="1707402275" sldId="2147483779"/>
            <pc:sldLayoutMk cId="490286683" sldId="2147483783"/>
          </pc:sldLayoutMkLst>
          <pc:picChg chg="del">
            <ac:chgData name="Josephine Andersen" userId="21377b3c-d3df-4d3b-a996-52004a63d125" providerId="ADAL" clId="{351E0785-4323-4C00-A65F-BDA7B609ECB6}" dt="2023-06-06T07:37:11.904" v="77" actId="478"/>
            <ac:picMkLst>
              <pc:docMk/>
              <pc:sldMasterMk cId="1707402275" sldId="2147483779"/>
              <pc:sldLayoutMk cId="490286683" sldId="2147483783"/>
              <ac:picMk id="7" creationId="{5236D061-EAE5-1E95-AE94-AB1241D744AA}"/>
            </ac:picMkLst>
          </pc:picChg>
        </pc:sldLayoutChg>
        <pc:sldLayoutChg chg="delSp mod">
          <pc:chgData name="Josephine Andersen" userId="21377b3c-d3df-4d3b-a996-52004a63d125" providerId="ADAL" clId="{351E0785-4323-4C00-A65F-BDA7B609ECB6}" dt="2023-06-06T07:37:13.690" v="78" actId="478"/>
          <pc:sldLayoutMkLst>
            <pc:docMk/>
            <pc:sldMasterMk cId="1707402275" sldId="2147483779"/>
            <pc:sldLayoutMk cId="1144935903" sldId="2147483784"/>
          </pc:sldLayoutMkLst>
          <pc:picChg chg="del">
            <ac:chgData name="Josephine Andersen" userId="21377b3c-d3df-4d3b-a996-52004a63d125" providerId="ADAL" clId="{351E0785-4323-4C00-A65F-BDA7B609ECB6}" dt="2023-06-06T07:37:13.690" v="78" actId="478"/>
            <ac:picMkLst>
              <pc:docMk/>
              <pc:sldMasterMk cId="1707402275" sldId="2147483779"/>
              <pc:sldLayoutMk cId="1144935903" sldId="2147483784"/>
              <ac:picMk id="5" creationId="{3C7CBFC8-F1FC-788E-B525-BF16440D31A7}"/>
            </ac:picMkLst>
          </pc:picChg>
        </pc:sldLayoutChg>
        <pc:sldLayoutChg chg="delSp mod">
          <pc:chgData name="Josephine Andersen" userId="21377b3c-d3df-4d3b-a996-52004a63d125" providerId="ADAL" clId="{351E0785-4323-4C00-A65F-BDA7B609ECB6}" dt="2023-06-06T07:37:15.605" v="79" actId="478"/>
          <pc:sldLayoutMkLst>
            <pc:docMk/>
            <pc:sldMasterMk cId="1707402275" sldId="2147483779"/>
            <pc:sldLayoutMk cId="862306100" sldId="2147483785"/>
          </pc:sldLayoutMkLst>
          <pc:picChg chg="del">
            <ac:chgData name="Josephine Andersen" userId="21377b3c-d3df-4d3b-a996-52004a63d125" providerId="ADAL" clId="{351E0785-4323-4C00-A65F-BDA7B609ECB6}" dt="2023-06-06T07:37:15.605" v="79" actId="478"/>
            <ac:picMkLst>
              <pc:docMk/>
              <pc:sldMasterMk cId="1707402275" sldId="2147483779"/>
              <pc:sldLayoutMk cId="862306100" sldId="2147483785"/>
              <ac:picMk id="2" creationId="{0810D31A-452D-F52B-0BDB-5A0364BFE253}"/>
            </ac:picMkLst>
          </pc:picChg>
        </pc:sldLayoutChg>
        <pc:sldLayoutChg chg="delSp mod">
          <pc:chgData name="Josephine Andersen" userId="21377b3c-d3df-4d3b-a996-52004a63d125" providerId="ADAL" clId="{351E0785-4323-4C00-A65F-BDA7B609ECB6}" dt="2023-06-06T07:37:22.923" v="80" actId="478"/>
          <pc:sldLayoutMkLst>
            <pc:docMk/>
            <pc:sldMasterMk cId="1707402275" sldId="2147483779"/>
            <pc:sldLayoutMk cId="1464240564" sldId="2147483794"/>
          </pc:sldLayoutMkLst>
          <pc:picChg chg="del">
            <ac:chgData name="Josephine Andersen" userId="21377b3c-d3df-4d3b-a996-52004a63d125" providerId="ADAL" clId="{351E0785-4323-4C00-A65F-BDA7B609ECB6}" dt="2023-06-06T07:37:22.923" v="80" actId="478"/>
            <ac:picMkLst>
              <pc:docMk/>
              <pc:sldMasterMk cId="1707402275" sldId="2147483779"/>
              <pc:sldLayoutMk cId="1464240564" sldId="2147483794"/>
              <ac:picMk id="7" creationId="{E4DEEEC3-9D05-8E58-9C88-D86354C9BE4F}"/>
            </ac:picMkLst>
          </pc:picChg>
        </pc:sldLayoutChg>
        <pc:sldLayoutChg chg="delSp mod">
          <pc:chgData name="Josephine Andersen" userId="21377b3c-d3df-4d3b-a996-52004a63d125" providerId="ADAL" clId="{351E0785-4323-4C00-A65F-BDA7B609ECB6}" dt="2023-06-06T07:37:24.329" v="81" actId="478"/>
          <pc:sldLayoutMkLst>
            <pc:docMk/>
            <pc:sldMasterMk cId="1707402275" sldId="2147483779"/>
            <pc:sldLayoutMk cId="1004587574" sldId="2147483795"/>
          </pc:sldLayoutMkLst>
          <pc:picChg chg="del">
            <ac:chgData name="Josephine Andersen" userId="21377b3c-d3df-4d3b-a996-52004a63d125" providerId="ADAL" clId="{351E0785-4323-4C00-A65F-BDA7B609ECB6}" dt="2023-06-06T07:37:24.329" v="81" actId="478"/>
            <ac:picMkLst>
              <pc:docMk/>
              <pc:sldMasterMk cId="1707402275" sldId="2147483779"/>
              <pc:sldLayoutMk cId="1004587574" sldId="2147483795"/>
              <ac:picMk id="7" creationId="{5236D061-EAE5-1E95-AE94-AB1241D744AA}"/>
            </ac:picMkLst>
          </pc:picChg>
        </pc:sldLayoutChg>
        <pc:sldLayoutChg chg="delSp mod">
          <pc:chgData name="Josephine Andersen" userId="21377b3c-d3df-4d3b-a996-52004a63d125" providerId="ADAL" clId="{351E0785-4323-4C00-A65F-BDA7B609ECB6}" dt="2023-06-06T07:37:26.375" v="82" actId="478"/>
          <pc:sldLayoutMkLst>
            <pc:docMk/>
            <pc:sldMasterMk cId="1707402275" sldId="2147483779"/>
            <pc:sldLayoutMk cId="67463045" sldId="2147483796"/>
          </pc:sldLayoutMkLst>
          <pc:picChg chg="del">
            <ac:chgData name="Josephine Andersen" userId="21377b3c-d3df-4d3b-a996-52004a63d125" providerId="ADAL" clId="{351E0785-4323-4C00-A65F-BDA7B609ECB6}" dt="2023-06-06T07:37:26.375" v="82" actId="478"/>
            <ac:picMkLst>
              <pc:docMk/>
              <pc:sldMasterMk cId="1707402275" sldId="2147483779"/>
              <pc:sldLayoutMk cId="67463045" sldId="2147483796"/>
              <ac:picMk id="5" creationId="{3C7CBFC8-F1FC-788E-B525-BF16440D31A7}"/>
            </ac:picMkLst>
          </pc:picChg>
        </pc:sldLayoutChg>
        <pc:sldLayoutChg chg="delSp mod">
          <pc:chgData name="Josephine Andersen" userId="21377b3c-d3df-4d3b-a996-52004a63d125" providerId="ADAL" clId="{351E0785-4323-4C00-A65F-BDA7B609ECB6}" dt="2023-06-06T07:37:28.529" v="83" actId="478"/>
          <pc:sldLayoutMkLst>
            <pc:docMk/>
            <pc:sldMasterMk cId="1707402275" sldId="2147483779"/>
            <pc:sldLayoutMk cId="2474184543" sldId="2147483797"/>
          </pc:sldLayoutMkLst>
          <pc:picChg chg="del">
            <ac:chgData name="Josephine Andersen" userId="21377b3c-d3df-4d3b-a996-52004a63d125" providerId="ADAL" clId="{351E0785-4323-4C00-A65F-BDA7B609ECB6}" dt="2023-06-06T07:37:28.529" v="83" actId="478"/>
            <ac:picMkLst>
              <pc:docMk/>
              <pc:sldMasterMk cId="1707402275" sldId="2147483779"/>
              <pc:sldLayoutMk cId="2474184543" sldId="2147483797"/>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7:56.659" v="95" actId="478"/>
        <pc:sldMasterMkLst>
          <pc:docMk/>
          <pc:sldMasterMk cId="1572704309" sldId="2147483798"/>
        </pc:sldMasterMkLst>
        <pc:picChg chg="del">
          <ac:chgData name="Josephine Andersen" userId="21377b3c-d3df-4d3b-a996-52004a63d125" providerId="ADAL" clId="{351E0785-4323-4C00-A65F-BDA7B609ECB6}" dt="2023-06-06T07:37:30.140" v="84" actId="478"/>
          <ac:picMkLst>
            <pc:docMk/>
            <pc:sldMasterMk cId="1572704309" sldId="2147483798"/>
            <ac:picMk id="10" creationId="{212C63FB-6E7C-8487-C90A-1E6BAAE14D27}"/>
          </ac:picMkLst>
        </pc:picChg>
        <pc:sldLayoutChg chg="delSp mod">
          <pc:chgData name="Josephine Andersen" userId="21377b3c-d3df-4d3b-a996-52004a63d125" providerId="ADAL" clId="{351E0785-4323-4C00-A65F-BDA7B609ECB6}" dt="2023-06-06T07:37:34.743" v="86" actId="478"/>
          <pc:sldLayoutMkLst>
            <pc:docMk/>
            <pc:sldMasterMk cId="1572704309" sldId="2147483798"/>
            <pc:sldLayoutMk cId="4006723610" sldId="2147483799"/>
          </pc:sldLayoutMkLst>
          <pc:picChg chg="del">
            <ac:chgData name="Josephine Andersen" userId="21377b3c-d3df-4d3b-a996-52004a63d125" providerId="ADAL" clId="{351E0785-4323-4C00-A65F-BDA7B609ECB6}" dt="2023-06-06T07:37:32.899" v="85" actId="478"/>
            <ac:picMkLst>
              <pc:docMk/>
              <pc:sldMasterMk cId="1572704309" sldId="2147483798"/>
              <pc:sldLayoutMk cId="4006723610" sldId="2147483799"/>
              <ac:picMk id="12" creationId="{BBF8A6EA-ED17-60BB-B3BD-583A05B689F5}"/>
            </ac:picMkLst>
          </pc:picChg>
          <pc:picChg chg="del">
            <ac:chgData name="Josephine Andersen" userId="21377b3c-d3df-4d3b-a996-52004a63d125" providerId="ADAL" clId="{351E0785-4323-4C00-A65F-BDA7B609ECB6}" dt="2023-06-06T07:37:34.743" v="86" actId="478"/>
            <ac:picMkLst>
              <pc:docMk/>
              <pc:sldMasterMk cId="1572704309" sldId="2147483798"/>
              <pc:sldLayoutMk cId="4006723610" sldId="2147483799"/>
              <ac:picMk id="15" creationId="{E5C42B0A-9AC8-46A4-9865-27F08D9B7EA2}"/>
            </ac:picMkLst>
          </pc:picChg>
        </pc:sldLayoutChg>
        <pc:sldLayoutChg chg="delSp mod">
          <pc:chgData name="Josephine Andersen" userId="21377b3c-d3df-4d3b-a996-52004a63d125" providerId="ADAL" clId="{351E0785-4323-4C00-A65F-BDA7B609ECB6}" dt="2023-06-06T07:37:37.932" v="87" actId="478"/>
          <pc:sldLayoutMkLst>
            <pc:docMk/>
            <pc:sldMasterMk cId="1572704309" sldId="2147483798"/>
            <pc:sldLayoutMk cId="3643796079" sldId="2147483800"/>
          </pc:sldLayoutMkLst>
          <pc:picChg chg="del">
            <ac:chgData name="Josephine Andersen" userId="21377b3c-d3df-4d3b-a996-52004a63d125" providerId="ADAL" clId="{351E0785-4323-4C00-A65F-BDA7B609ECB6}" dt="2023-06-06T07:37:37.932" v="87" actId="478"/>
            <ac:picMkLst>
              <pc:docMk/>
              <pc:sldMasterMk cId="1572704309" sldId="2147483798"/>
              <pc:sldLayoutMk cId="3643796079" sldId="2147483800"/>
              <ac:picMk id="6" creationId="{50A76803-4EF9-F56F-3774-F3971A5671E3}"/>
            </ac:picMkLst>
          </pc:picChg>
        </pc:sldLayoutChg>
        <pc:sldLayoutChg chg="delSp mod">
          <pc:chgData name="Josephine Andersen" userId="21377b3c-d3df-4d3b-a996-52004a63d125" providerId="ADAL" clId="{351E0785-4323-4C00-A65F-BDA7B609ECB6}" dt="2023-06-06T07:37:39.071" v="88" actId="478"/>
          <pc:sldLayoutMkLst>
            <pc:docMk/>
            <pc:sldMasterMk cId="1572704309" sldId="2147483798"/>
            <pc:sldLayoutMk cId="2057205858" sldId="2147483801"/>
          </pc:sldLayoutMkLst>
          <pc:picChg chg="del">
            <ac:chgData name="Josephine Andersen" userId="21377b3c-d3df-4d3b-a996-52004a63d125" providerId="ADAL" clId="{351E0785-4323-4C00-A65F-BDA7B609ECB6}" dt="2023-06-06T07:37:39.071" v="88" actId="478"/>
            <ac:picMkLst>
              <pc:docMk/>
              <pc:sldMasterMk cId="1572704309" sldId="2147483798"/>
              <pc:sldLayoutMk cId="2057205858" sldId="2147483801"/>
              <ac:picMk id="7" creationId="{E4DEEEC3-9D05-8E58-9C88-D86354C9BE4F}"/>
            </ac:picMkLst>
          </pc:picChg>
        </pc:sldLayoutChg>
        <pc:sldLayoutChg chg="delSp mod">
          <pc:chgData name="Josephine Andersen" userId="21377b3c-d3df-4d3b-a996-52004a63d125" providerId="ADAL" clId="{351E0785-4323-4C00-A65F-BDA7B609ECB6}" dt="2023-06-06T07:37:40.311" v="89" actId="478"/>
          <pc:sldLayoutMkLst>
            <pc:docMk/>
            <pc:sldMasterMk cId="1572704309" sldId="2147483798"/>
            <pc:sldLayoutMk cId="4141614120" sldId="2147483802"/>
          </pc:sldLayoutMkLst>
          <pc:picChg chg="del">
            <ac:chgData name="Josephine Andersen" userId="21377b3c-d3df-4d3b-a996-52004a63d125" providerId="ADAL" clId="{351E0785-4323-4C00-A65F-BDA7B609ECB6}" dt="2023-06-06T07:37:40.311" v="89" actId="478"/>
            <ac:picMkLst>
              <pc:docMk/>
              <pc:sldMasterMk cId="1572704309" sldId="2147483798"/>
              <pc:sldLayoutMk cId="4141614120" sldId="2147483802"/>
              <ac:picMk id="7" creationId="{5236D061-EAE5-1E95-AE94-AB1241D744AA}"/>
            </ac:picMkLst>
          </pc:picChg>
        </pc:sldLayoutChg>
        <pc:sldLayoutChg chg="delSp mod">
          <pc:chgData name="Josephine Andersen" userId="21377b3c-d3df-4d3b-a996-52004a63d125" providerId="ADAL" clId="{351E0785-4323-4C00-A65F-BDA7B609ECB6}" dt="2023-06-06T07:37:41.975" v="90" actId="478"/>
          <pc:sldLayoutMkLst>
            <pc:docMk/>
            <pc:sldMasterMk cId="1572704309" sldId="2147483798"/>
            <pc:sldLayoutMk cId="485359320" sldId="2147483803"/>
          </pc:sldLayoutMkLst>
          <pc:picChg chg="del">
            <ac:chgData name="Josephine Andersen" userId="21377b3c-d3df-4d3b-a996-52004a63d125" providerId="ADAL" clId="{351E0785-4323-4C00-A65F-BDA7B609ECB6}" dt="2023-06-06T07:37:41.975" v="90" actId="478"/>
            <ac:picMkLst>
              <pc:docMk/>
              <pc:sldMasterMk cId="1572704309" sldId="2147483798"/>
              <pc:sldLayoutMk cId="485359320" sldId="2147483803"/>
              <ac:picMk id="5" creationId="{3C7CBFC8-F1FC-788E-B525-BF16440D31A7}"/>
            </ac:picMkLst>
          </pc:picChg>
        </pc:sldLayoutChg>
        <pc:sldLayoutChg chg="delSp mod">
          <pc:chgData name="Josephine Andersen" userId="21377b3c-d3df-4d3b-a996-52004a63d125" providerId="ADAL" clId="{351E0785-4323-4C00-A65F-BDA7B609ECB6}" dt="2023-06-06T07:37:43.399" v="91" actId="478"/>
          <pc:sldLayoutMkLst>
            <pc:docMk/>
            <pc:sldMasterMk cId="1572704309" sldId="2147483798"/>
            <pc:sldLayoutMk cId="164034079" sldId="2147483804"/>
          </pc:sldLayoutMkLst>
          <pc:picChg chg="del">
            <ac:chgData name="Josephine Andersen" userId="21377b3c-d3df-4d3b-a996-52004a63d125" providerId="ADAL" clId="{351E0785-4323-4C00-A65F-BDA7B609ECB6}" dt="2023-06-06T07:37:43.399" v="91" actId="478"/>
            <ac:picMkLst>
              <pc:docMk/>
              <pc:sldMasterMk cId="1572704309" sldId="2147483798"/>
              <pc:sldLayoutMk cId="164034079" sldId="2147483804"/>
              <ac:picMk id="2" creationId="{0810D31A-452D-F52B-0BDB-5A0364BFE253}"/>
            </ac:picMkLst>
          </pc:picChg>
        </pc:sldLayoutChg>
        <pc:sldLayoutChg chg="delSp mod">
          <pc:chgData name="Josephine Andersen" userId="21377b3c-d3df-4d3b-a996-52004a63d125" providerId="ADAL" clId="{351E0785-4323-4C00-A65F-BDA7B609ECB6}" dt="2023-06-06T07:37:51.811" v="92" actId="478"/>
          <pc:sldLayoutMkLst>
            <pc:docMk/>
            <pc:sldMasterMk cId="1572704309" sldId="2147483798"/>
            <pc:sldLayoutMk cId="4099133709" sldId="2147483813"/>
          </pc:sldLayoutMkLst>
          <pc:picChg chg="del">
            <ac:chgData name="Josephine Andersen" userId="21377b3c-d3df-4d3b-a996-52004a63d125" providerId="ADAL" clId="{351E0785-4323-4C00-A65F-BDA7B609ECB6}" dt="2023-06-06T07:37:51.811" v="92" actId="478"/>
            <ac:picMkLst>
              <pc:docMk/>
              <pc:sldMasterMk cId="1572704309" sldId="2147483798"/>
              <pc:sldLayoutMk cId="4099133709" sldId="2147483813"/>
              <ac:picMk id="7" creationId="{E4DEEEC3-9D05-8E58-9C88-D86354C9BE4F}"/>
            </ac:picMkLst>
          </pc:picChg>
        </pc:sldLayoutChg>
        <pc:sldLayoutChg chg="delSp mod">
          <pc:chgData name="Josephine Andersen" userId="21377b3c-d3df-4d3b-a996-52004a63d125" providerId="ADAL" clId="{351E0785-4323-4C00-A65F-BDA7B609ECB6}" dt="2023-06-06T07:37:53.594" v="93" actId="478"/>
          <pc:sldLayoutMkLst>
            <pc:docMk/>
            <pc:sldMasterMk cId="1572704309" sldId="2147483798"/>
            <pc:sldLayoutMk cId="2184387142" sldId="2147483814"/>
          </pc:sldLayoutMkLst>
          <pc:picChg chg="del">
            <ac:chgData name="Josephine Andersen" userId="21377b3c-d3df-4d3b-a996-52004a63d125" providerId="ADAL" clId="{351E0785-4323-4C00-A65F-BDA7B609ECB6}" dt="2023-06-06T07:37:53.594" v="93" actId="478"/>
            <ac:picMkLst>
              <pc:docMk/>
              <pc:sldMasterMk cId="1572704309" sldId="2147483798"/>
              <pc:sldLayoutMk cId="2184387142" sldId="2147483814"/>
              <ac:picMk id="7" creationId="{5236D061-EAE5-1E95-AE94-AB1241D744AA}"/>
            </ac:picMkLst>
          </pc:picChg>
        </pc:sldLayoutChg>
        <pc:sldLayoutChg chg="delSp mod">
          <pc:chgData name="Josephine Andersen" userId="21377b3c-d3df-4d3b-a996-52004a63d125" providerId="ADAL" clId="{351E0785-4323-4C00-A65F-BDA7B609ECB6}" dt="2023-06-06T07:37:55.067" v="94" actId="478"/>
          <pc:sldLayoutMkLst>
            <pc:docMk/>
            <pc:sldMasterMk cId="1572704309" sldId="2147483798"/>
            <pc:sldLayoutMk cId="4168219409" sldId="2147483815"/>
          </pc:sldLayoutMkLst>
          <pc:picChg chg="del">
            <ac:chgData name="Josephine Andersen" userId="21377b3c-d3df-4d3b-a996-52004a63d125" providerId="ADAL" clId="{351E0785-4323-4C00-A65F-BDA7B609ECB6}" dt="2023-06-06T07:37:55.067" v="94" actId="478"/>
            <ac:picMkLst>
              <pc:docMk/>
              <pc:sldMasterMk cId="1572704309" sldId="2147483798"/>
              <pc:sldLayoutMk cId="4168219409" sldId="2147483815"/>
              <ac:picMk id="5" creationId="{3C7CBFC8-F1FC-788E-B525-BF16440D31A7}"/>
            </ac:picMkLst>
          </pc:picChg>
        </pc:sldLayoutChg>
        <pc:sldLayoutChg chg="delSp mod">
          <pc:chgData name="Josephine Andersen" userId="21377b3c-d3df-4d3b-a996-52004a63d125" providerId="ADAL" clId="{351E0785-4323-4C00-A65F-BDA7B609ECB6}" dt="2023-06-06T07:37:56.659" v="95" actId="478"/>
          <pc:sldLayoutMkLst>
            <pc:docMk/>
            <pc:sldMasterMk cId="1572704309" sldId="2147483798"/>
            <pc:sldLayoutMk cId="3262681660" sldId="2147483816"/>
          </pc:sldLayoutMkLst>
          <pc:picChg chg="del">
            <ac:chgData name="Josephine Andersen" userId="21377b3c-d3df-4d3b-a996-52004a63d125" providerId="ADAL" clId="{351E0785-4323-4C00-A65F-BDA7B609ECB6}" dt="2023-06-06T07:37:56.659" v="95" actId="478"/>
            <ac:picMkLst>
              <pc:docMk/>
              <pc:sldMasterMk cId="1572704309" sldId="2147483798"/>
              <pc:sldLayoutMk cId="3262681660" sldId="2147483816"/>
              <ac:picMk id="2" creationId="{0810D31A-452D-F52B-0BDB-5A0364BFE253}"/>
            </ac:picMkLst>
          </pc:picChg>
        </pc:sldLayoutChg>
      </pc:sldMasterChg>
      <pc:sldMasterChg chg="delSp mod modSldLayout">
        <pc:chgData name="Josephine Andersen" userId="21377b3c-d3df-4d3b-a996-52004a63d125" providerId="ADAL" clId="{351E0785-4323-4C00-A65F-BDA7B609ECB6}" dt="2023-06-06T07:38:33.491" v="107" actId="478"/>
        <pc:sldMasterMkLst>
          <pc:docMk/>
          <pc:sldMasterMk cId="429496299" sldId="2147483855"/>
        </pc:sldMasterMkLst>
        <pc:picChg chg="del">
          <ac:chgData name="Josephine Andersen" userId="21377b3c-d3df-4d3b-a996-52004a63d125" providerId="ADAL" clId="{351E0785-4323-4C00-A65F-BDA7B609ECB6}" dt="2023-06-06T07:37:58.810" v="96" actId="478"/>
          <ac:picMkLst>
            <pc:docMk/>
            <pc:sldMasterMk cId="429496299" sldId="2147483855"/>
            <ac:picMk id="10" creationId="{212C63FB-6E7C-8487-C90A-1E6BAAE14D27}"/>
          </ac:picMkLst>
        </pc:picChg>
        <pc:sldLayoutChg chg="delSp mod">
          <pc:chgData name="Josephine Andersen" userId="21377b3c-d3df-4d3b-a996-52004a63d125" providerId="ADAL" clId="{351E0785-4323-4C00-A65F-BDA7B609ECB6}" dt="2023-06-06T07:38:03.910" v="98" actId="478"/>
          <pc:sldLayoutMkLst>
            <pc:docMk/>
            <pc:sldMasterMk cId="429496299" sldId="2147483855"/>
            <pc:sldLayoutMk cId="3879308007" sldId="2147483856"/>
          </pc:sldLayoutMkLst>
          <pc:picChg chg="del">
            <ac:chgData name="Josephine Andersen" userId="21377b3c-d3df-4d3b-a996-52004a63d125" providerId="ADAL" clId="{351E0785-4323-4C00-A65F-BDA7B609ECB6}" dt="2023-06-06T07:38:02.148" v="97" actId="478"/>
            <ac:picMkLst>
              <pc:docMk/>
              <pc:sldMasterMk cId="429496299" sldId="2147483855"/>
              <pc:sldLayoutMk cId="3879308007" sldId="2147483856"/>
              <ac:picMk id="12" creationId="{BBF8A6EA-ED17-60BB-B3BD-583A05B689F5}"/>
            </ac:picMkLst>
          </pc:picChg>
          <pc:picChg chg="del">
            <ac:chgData name="Josephine Andersen" userId="21377b3c-d3df-4d3b-a996-52004a63d125" providerId="ADAL" clId="{351E0785-4323-4C00-A65F-BDA7B609ECB6}" dt="2023-06-06T07:38:03.910" v="98" actId="478"/>
            <ac:picMkLst>
              <pc:docMk/>
              <pc:sldMasterMk cId="429496299" sldId="2147483855"/>
              <pc:sldLayoutMk cId="3879308007" sldId="2147483856"/>
              <ac:picMk id="15" creationId="{E5C42B0A-9AC8-46A4-9865-27F08D9B7EA2}"/>
            </ac:picMkLst>
          </pc:picChg>
        </pc:sldLayoutChg>
        <pc:sldLayoutChg chg="delSp mod">
          <pc:chgData name="Josephine Andersen" userId="21377b3c-d3df-4d3b-a996-52004a63d125" providerId="ADAL" clId="{351E0785-4323-4C00-A65F-BDA7B609ECB6}" dt="2023-06-06T07:38:06.697" v="99" actId="478"/>
          <pc:sldLayoutMkLst>
            <pc:docMk/>
            <pc:sldMasterMk cId="429496299" sldId="2147483855"/>
            <pc:sldLayoutMk cId="4148044152" sldId="2147483857"/>
          </pc:sldLayoutMkLst>
          <pc:picChg chg="del">
            <ac:chgData name="Josephine Andersen" userId="21377b3c-d3df-4d3b-a996-52004a63d125" providerId="ADAL" clId="{351E0785-4323-4C00-A65F-BDA7B609ECB6}" dt="2023-06-06T07:38:06.697" v="99" actId="478"/>
            <ac:picMkLst>
              <pc:docMk/>
              <pc:sldMasterMk cId="429496299" sldId="2147483855"/>
              <pc:sldLayoutMk cId="4148044152" sldId="2147483857"/>
              <ac:picMk id="6" creationId="{50A76803-4EF9-F56F-3774-F3971A5671E3}"/>
            </ac:picMkLst>
          </pc:picChg>
        </pc:sldLayoutChg>
        <pc:sldLayoutChg chg="delSp mod">
          <pc:chgData name="Josephine Andersen" userId="21377b3c-d3df-4d3b-a996-52004a63d125" providerId="ADAL" clId="{351E0785-4323-4C00-A65F-BDA7B609ECB6}" dt="2023-06-06T07:38:10.828" v="100" actId="478"/>
          <pc:sldLayoutMkLst>
            <pc:docMk/>
            <pc:sldMasterMk cId="429496299" sldId="2147483855"/>
            <pc:sldLayoutMk cId="2393853922" sldId="2147483858"/>
          </pc:sldLayoutMkLst>
          <pc:picChg chg="del">
            <ac:chgData name="Josephine Andersen" userId="21377b3c-d3df-4d3b-a996-52004a63d125" providerId="ADAL" clId="{351E0785-4323-4C00-A65F-BDA7B609ECB6}" dt="2023-06-06T07:38:10.828" v="100" actId="478"/>
            <ac:picMkLst>
              <pc:docMk/>
              <pc:sldMasterMk cId="429496299" sldId="2147483855"/>
              <pc:sldLayoutMk cId="2393853922" sldId="2147483858"/>
              <ac:picMk id="7" creationId="{E4DEEEC3-9D05-8E58-9C88-D86354C9BE4F}"/>
            </ac:picMkLst>
          </pc:picChg>
        </pc:sldLayoutChg>
        <pc:sldLayoutChg chg="delSp mod">
          <pc:chgData name="Josephine Andersen" userId="21377b3c-d3df-4d3b-a996-52004a63d125" providerId="ADAL" clId="{351E0785-4323-4C00-A65F-BDA7B609ECB6}" dt="2023-06-06T07:38:17.484" v="101" actId="478"/>
          <pc:sldLayoutMkLst>
            <pc:docMk/>
            <pc:sldMasterMk cId="429496299" sldId="2147483855"/>
            <pc:sldLayoutMk cId="310199520" sldId="2147483859"/>
          </pc:sldLayoutMkLst>
          <pc:picChg chg="del">
            <ac:chgData name="Josephine Andersen" userId="21377b3c-d3df-4d3b-a996-52004a63d125" providerId="ADAL" clId="{351E0785-4323-4C00-A65F-BDA7B609ECB6}" dt="2023-06-06T07:38:17.484" v="101" actId="478"/>
            <ac:picMkLst>
              <pc:docMk/>
              <pc:sldMasterMk cId="429496299" sldId="2147483855"/>
              <pc:sldLayoutMk cId="310199520" sldId="2147483859"/>
              <ac:picMk id="7" creationId="{5236D061-EAE5-1E95-AE94-AB1241D744AA}"/>
            </ac:picMkLst>
          </pc:picChg>
        </pc:sldLayoutChg>
        <pc:sldLayoutChg chg="delSp mod">
          <pc:chgData name="Josephine Andersen" userId="21377b3c-d3df-4d3b-a996-52004a63d125" providerId="ADAL" clId="{351E0785-4323-4C00-A65F-BDA7B609ECB6}" dt="2023-06-06T07:38:19.121" v="102" actId="478"/>
          <pc:sldLayoutMkLst>
            <pc:docMk/>
            <pc:sldMasterMk cId="429496299" sldId="2147483855"/>
            <pc:sldLayoutMk cId="580992653" sldId="2147483860"/>
          </pc:sldLayoutMkLst>
          <pc:picChg chg="del">
            <ac:chgData name="Josephine Andersen" userId="21377b3c-d3df-4d3b-a996-52004a63d125" providerId="ADAL" clId="{351E0785-4323-4C00-A65F-BDA7B609ECB6}" dt="2023-06-06T07:38:19.121" v="102" actId="478"/>
            <ac:picMkLst>
              <pc:docMk/>
              <pc:sldMasterMk cId="429496299" sldId="2147483855"/>
              <pc:sldLayoutMk cId="580992653" sldId="2147483860"/>
              <ac:picMk id="5" creationId="{3C7CBFC8-F1FC-788E-B525-BF16440D31A7}"/>
            </ac:picMkLst>
          </pc:picChg>
        </pc:sldLayoutChg>
        <pc:sldLayoutChg chg="delSp mod">
          <pc:chgData name="Josephine Andersen" userId="21377b3c-d3df-4d3b-a996-52004a63d125" providerId="ADAL" clId="{351E0785-4323-4C00-A65F-BDA7B609ECB6}" dt="2023-06-06T07:38:21.330" v="103" actId="478"/>
          <pc:sldLayoutMkLst>
            <pc:docMk/>
            <pc:sldMasterMk cId="429496299" sldId="2147483855"/>
            <pc:sldLayoutMk cId="2594671864" sldId="2147483861"/>
          </pc:sldLayoutMkLst>
          <pc:picChg chg="del">
            <ac:chgData name="Josephine Andersen" userId="21377b3c-d3df-4d3b-a996-52004a63d125" providerId="ADAL" clId="{351E0785-4323-4C00-A65F-BDA7B609ECB6}" dt="2023-06-06T07:38:21.330" v="103" actId="478"/>
            <ac:picMkLst>
              <pc:docMk/>
              <pc:sldMasterMk cId="429496299" sldId="2147483855"/>
              <pc:sldLayoutMk cId="2594671864" sldId="2147483861"/>
              <ac:picMk id="2" creationId="{0810D31A-452D-F52B-0BDB-5A0364BFE253}"/>
            </ac:picMkLst>
          </pc:picChg>
        </pc:sldLayoutChg>
        <pc:sldLayoutChg chg="delSp mod">
          <pc:chgData name="Josephine Andersen" userId="21377b3c-d3df-4d3b-a996-52004a63d125" providerId="ADAL" clId="{351E0785-4323-4C00-A65F-BDA7B609ECB6}" dt="2023-06-06T07:38:28.260" v="104" actId="478"/>
          <pc:sldLayoutMkLst>
            <pc:docMk/>
            <pc:sldMasterMk cId="429496299" sldId="2147483855"/>
            <pc:sldLayoutMk cId="411930461" sldId="2147483870"/>
          </pc:sldLayoutMkLst>
          <pc:picChg chg="del">
            <ac:chgData name="Josephine Andersen" userId="21377b3c-d3df-4d3b-a996-52004a63d125" providerId="ADAL" clId="{351E0785-4323-4C00-A65F-BDA7B609ECB6}" dt="2023-06-06T07:38:28.260" v="104" actId="478"/>
            <ac:picMkLst>
              <pc:docMk/>
              <pc:sldMasterMk cId="429496299" sldId="2147483855"/>
              <pc:sldLayoutMk cId="411930461" sldId="2147483870"/>
              <ac:picMk id="7" creationId="{E4DEEEC3-9D05-8E58-9C88-D86354C9BE4F}"/>
            </ac:picMkLst>
          </pc:picChg>
        </pc:sldLayoutChg>
        <pc:sldLayoutChg chg="delSp mod">
          <pc:chgData name="Josephine Andersen" userId="21377b3c-d3df-4d3b-a996-52004a63d125" providerId="ADAL" clId="{351E0785-4323-4C00-A65F-BDA7B609ECB6}" dt="2023-06-06T07:38:29.896" v="105" actId="478"/>
          <pc:sldLayoutMkLst>
            <pc:docMk/>
            <pc:sldMasterMk cId="429496299" sldId="2147483855"/>
            <pc:sldLayoutMk cId="2580907664" sldId="2147483871"/>
          </pc:sldLayoutMkLst>
          <pc:picChg chg="del">
            <ac:chgData name="Josephine Andersen" userId="21377b3c-d3df-4d3b-a996-52004a63d125" providerId="ADAL" clId="{351E0785-4323-4C00-A65F-BDA7B609ECB6}" dt="2023-06-06T07:38:29.896" v="105" actId="478"/>
            <ac:picMkLst>
              <pc:docMk/>
              <pc:sldMasterMk cId="429496299" sldId="2147483855"/>
              <pc:sldLayoutMk cId="2580907664" sldId="2147483871"/>
              <ac:picMk id="7" creationId="{5236D061-EAE5-1E95-AE94-AB1241D744AA}"/>
            </ac:picMkLst>
          </pc:picChg>
        </pc:sldLayoutChg>
        <pc:sldLayoutChg chg="delSp mod">
          <pc:chgData name="Josephine Andersen" userId="21377b3c-d3df-4d3b-a996-52004a63d125" providerId="ADAL" clId="{351E0785-4323-4C00-A65F-BDA7B609ECB6}" dt="2023-06-06T07:38:31.366" v="106" actId="478"/>
          <pc:sldLayoutMkLst>
            <pc:docMk/>
            <pc:sldMasterMk cId="429496299" sldId="2147483855"/>
            <pc:sldLayoutMk cId="3326901839" sldId="2147483872"/>
          </pc:sldLayoutMkLst>
          <pc:picChg chg="del">
            <ac:chgData name="Josephine Andersen" userId="21377b3c-d3df-4d3b-a996-52004a63d125" providerId="ADAL" clId="{351E0785-4323-4C00-A65F-BDA7B609ECB6}" dt="2023-06-06T07:38:31.366" v="106" actId="478"/>
            <ac:picMkLst>
              <pc:docMk/>
              <pc:sldMasterMk cId="429496299" sldId="2147483855"/>
              <pc:sldLayoutMk cId="3326901839" sldId="2147483872"/>
              <ac:picMk id="5" creationId="{3C7CBFC8-F1FC-788E-B525-BF16440D31A7}"/>
            </ac:picMkLst>
          </pc:picChg>
        </pc:sldLayoutChg>
        <pc:sldLayoutChg chg="delSp mod">
          <pc:chgData name="Josephine Andersen" userId="21377b3c-d3df-4d3b-a996-52004a63d125" providerId="ADAL" clId="{351E0785-4323-4C00-A65F-BDA7B609ECB6}" dt="2023-06-06T07:38:33.491" v="107" actId="478"/>
          <pc:sldLayoutMkLst>
            <pc:docMk/>
            <pc:sldMasterMk cId="429496299" sldId="2147483855"/>
            <pc:sldLayoutMk cId="356207495" sldId="2147483873"/>
          </pc:sldLayoutMkLst>
          <pc:picChg chg="del">
            <ac:chgData name="Josephine Andersen" userId="21377b3c-d3df-4d3b-a996-52004a63d125" providerId="ADAL" clId="{351E0785-4323-4C00-A65F-BDA7B609ECB6}" dt="2023-06-06T07:38:33.491" v="107" actId="478"/>
            <ac:picMkLst>
              <pc:docMk/>
              <pc:sldMasterMk cId="429496299" sldId="2147483855"/>
              <pc:sldLayoutMk cId="356207495" sldId="2147483873"/>
              <ac:picMk id="2" creationId="{0810D31A-452D-F52B-0BDB-5A0364BFE253}"/>
            </ac:picMkLst>
          </pc:picChg>
        </pc:sldLayoutChg>
      </pc:sldMasterChg>
    </pc:docChg>
  </pc:docChgLst>
  <pc:docChgLst>
    <pc:chgData name="Josephine Andersen" userId="21377b3c-d3df-4d3b-a996-52004a63d125" providerId="ADAL" clId="{259596F4-21D6-4161-8C3C-E8A4FA8965FB}"/>
    <pc:docChg chg="undo custSel addSld delSld modSld delMainMaster">
      <pc:chgData name="Josephine Andersen" userId="21377b3c-d3df-4d3b-a996-52004a63d125" providerId="ADAL" clId="{259596F4-21D6-4161-8C3C-E8A4FA8965FB}" dt="2023-06-06T07:25:56.942" v="1323" actId="47"/>
      <pc:docMkLst>
        <pc:docMk/>
      </pc:docMkLst>
      <pc:sldChg chg="del">
        <pc:chgData name="Josephine Andersen" userId="21377b3c-d3df-4d3b-a996-52004a63d125" providerId="ADAL" clId="{259596F4-21D6-4161-8C3C-E8A4FA8965FB}" dt="2023-06-01T13:57:02.716" v="129" actId="47"/>
        <pc:sldMkLst>
          <pc:docMk/>
          <pc:sldMk cId="3943108914" sldId="322"/>
        </pc:sldMkLst>
      </pc:sldChg>
      <pc:sldChg chg="del">
        <pc:chgData name="Josephine Andersen" userId="21377b3c-d3df-4d3b-a996-52004a63d125" providerId="ADAL" clId="{259596F4-21D6-4161-8C3C-E8A4FA8965FB}" dt="2023-06-01T13:54:50.185" v="106" actId="47"/>
        <pc:sldMkLst>
          <pc:docMk/>
          <pc:sldMk cId="2523763798" sldId="346"/>
        </pc:sldMkLst>
      </pc:sldChg>
      <pc:sldChg chg="modSp mod">
        <pc:chgData name="Josephine Andersen" userId="21377b3c-d3df-4d3b-a996-52004a63d125" providerId="ADAL" clId="{259596F4-21D6-4161-8C3C-E8A4FA8965FB}" dt="2023-06-01T13:49:23.359" v="0" actId="20577"/>
        <pc:sldMkLst>
          <pc:docMk/>
          <pc:sldMk cId="4169442286" sldId="368"/>
        </pc:sldMkLst>
        <pc:spChg chg="mod">
          <ac:chgData name="Josephine Andersen" userId="21377b3c-d3df-4d3b-a996-52004a63d125" providerId="ADAL" clId="{259596F4-21D6-4161-8C3C-E8A4FA8965FB}" dt="2023-06-01T13:49:23.359" v="0" actId="20577"/>
          <ac:spMkLst>
            <pc:docMk/>
            <pc:sldMk cId="4169442286" sldId="368"/>
            <ac:spMk id="7" creationId="{86FF6408-0A8C-7369-F21C-57A9AD6B0375}"/>
          </ac:spMkLst>
        </pc:spChg>
      </pc:sldChg>
      <pc:sldChg chg="modSp mod">
        <pc:chgData name="Josephine Andersen" userId="21377b3c-d3df-4d3b-a996-52004a63d125" providerId="ADAL" clId="{259596F4-21D6-4161-8C3C-E8A4FA8965FB}" dt="2023-06-01T13:50:54.537" v="8" actId="20577"/>
        <pc:sldMkLst>
          <pc:docMk/>
          <pc:sldMk cId="2681536952" sldId="386"/>
        </pc:sldMkLst>
        <pc:spChg chg="mod">
          <ac:chgData name="Josephine Andersen" userId="21377b3c-d3df-4d3b-a996-52004a63d125" providerId="ADAL" clId="{259596F4-21D6-4161-8C3C-E8A4FA8965FB}" dt="2023-06-01T13:50:54.537" v="8" actId="20577"/>
          <ac:spMkLst>
            <pc:docMk/>
            <pc:sldMk cId="2681536952" sldId="386"/>
            <ac:spMk id="3" creationId="{AD0E7597-6A58-A98B-93DE-5001DB90EB3F}"/>
          </ac:spMkLst>
        </pc:spChg>
      </pc:sldChg>
      <pc:sldChg chg="addSp delSp modSp del mod">
        <pc:chgData name="Josephine Andersen" userId="21377b3c-d3df-4d3b-a996-52004a63d125" providerId="ADAL" clId="{259596F4-21D6-4161-8C3C-E8A4FA8965FB}" dt="2023-06-06T07:25:56.942" v="1323" actId="47"/>
        <pc:sldMkLst>
          <pc:docMk/>
          <pc:sldMk cId="1309497820" sldId="402"/>
        </pc:sldMkLst>
        <pc:spChg chg="mod">
          <ac:chgData name="Josephine Andersen" userId="21377b3c-d3df-4d3b-a996-52004a63d125" providerId="ADAL" clId="{259596F4-21D6-4161-8C3C-E8A4FA8965FB}" dt="2023-06-06T07:24:16.489" v="1308" actId="14100"/>
          <ac:spMkLst>
            <pc:docMk/>
            <pc:sldMk cId="1309497820" sldId="402"/>
            <ac:spMk id="3" creationId="{CFCE8C16-6FAD-F1CC-4D4D-42576C4EC99B}"/>
          </ac:spMkLst>
        </pc:spChg>
        <pc:spChg chg="mod">
          <ac:chgData name="Josephine Andersen" userId="21377b3c-d3df-4d3b-a996-52004a63d125" providerId="ADAL" clId="{259596F4-21D6-4161-8C3C-E8A4FA8965FB}" dt="2023-06-01T14:06:49.992" v="500" actId="14100"/>
          <ac:spMkLst>
            <pc:docMk/>
            <pc:sldMk cId="1309497820" sldId="402"/>
            <ac:spMk id="4" creationId="{7C5A6017-1D66-E797-564B-7A932512729F}"/>
          </ac:spMkLst>
        </pc:spChg>
        <pc:spChg chg="add del mod">
          <ac:chgData name="Josephine Andersen" userId="21377b3c-d3df-4d3b-a996-52004a63d125" providerId="ADAL" clId="{259596F4-21D6-4161-8C3C-E8A4FA8965FB}" dt="2023-06-01T13:52:40.192" v="13"/>
          <ac:spMkLst>
            <pc:docMk/>
            <pc:sldMk cId="1309497820" sldId="402"/>
            <ac:spMk id="6" creationId="{CD966E65-15FC-E2AA-F9B9-BC268CCA73C3}"/>
          </ac:spMkLst>
        </pc:spChg>
        <pc:spChg chg="add del mod">
          <ac:chgData name="Josephine Andersen" userId="21377b3c-d3df-4d3b-a996-52004a63d125" providerId="ADAL" clId="{259596F4-21D6-4161-8C3C-E8A4FA8965FB}" dt="2023-06-01T14:04:19.984" v="472" actId="478"/>
          <ac:spMkLst>
            <pc:docMk/>
            <pc:sldMk cId="1309497820" sldId="402"/>
            <ac:spMk id="8" creationId="{42629012-8930-B401-41D5-92ABB8E3C217}"/>
          </ac:spMkLst>
        </pc:spChg>
        <pc:spChg chg="add mod">
          <ac:chgData name="Josephine Andersen" userId="21377b3c-d3df-4d3b-a996-52004a63d125" providerId="ADAL" clId="{259596F4-21D6-4161-8C3C-E8A4FA8965FB}" dt="2023-06-06T07:24:04.961" v="1307" actId="14100"/>
          <ac:spMkLst>
            <pc:docMk/>
            <pc:sldMk cId="1309497820" sldId="402"/>
            <ac:spMk id="12" creationId="{22E06800-7563-D2EB-E5DF-8AC63A382036}"/>
          </ac:spMkLst>
        </pc:spChg>
        <pc:spChg chg="add mod">
          <ac:chgData name="Josephine Andersen" userId="21377b3c-d3df-4d3b-a996-52004a63d125" providerId="ADAL" clId="{259596F4-21D6-4161-8C3C-E8A4FA8965FB}" dt="2023-06-06T07:23:59.583" v="1306" actId="1037"/>
          <ac:spMkLst>
            <pc:docMk/>
            <pc:sldMk cId="1309497820" sldId="402"/>
            <ac:spMk id="13" creationId="{CF5C07EC-14B2-84A2-BB03-CE64A4037C2D}"/>
          </ac:spMkLst>
        </pc:spChg>
        <pc:picChg chg="add mod">
          <ac:chgData name="Josephine Andersen" userId="21377b3c-d3df-4d3b-a996-52004a63d125" providerId="ADAL" clId="{259596F4-21D6-4161-8C3C-E8A4FA8965FB}" dt="2023-06-02T05:48:25.798" v="889" actId="1076"/>
          <ac:picMkLst>
            <pc:docMk/>
            <pc:sldMk cId="1309497820" sldId="402"/>
            <ac:picMk id="15" creationId="{621D1AEB-B816-16E1-B881-90772ECDB18A}"/>
          </ac:picMkLst>
        </pc:picChg>
        <pc:picChg chg="add del mod">
          <ac:chgData name="Josephine Andersen" userId="21377b3c-d3df-4d3b-a996-52004a63d125" providerId="ADAL" clId="{259596F4-21D6-4161-8C3C-E8A4FA8965FB}" dt="2023-06-02T05:48:28.760" v="890" actId="478"/>
          <ac:picMkLst>
            <pc:docMk/>
            <pc:sldMk cId="1309497820" sldId="402"/>
            <ac:picMk id="20" creationId="{358B2804-0BED-B5DB-6D09-B0D1C153AB9E}"/>
          </ac:picMkLst>
        </pc:picChg>
      </pc:sldChg>
      <pc:sldChg chg="del">
        <pc:chgData name="Josephine Andersen" userId="21377b3c-d3df-4d3b-a996-52004a63d125" providerId="ADAL" clId="{259596F4-21D6-4161-8C3C-E8A4FA8965FB}" dt="2023-06-01T13:54:46.061" v="103" actId="47"/>
        <pc:sldMkLst>
          <pc:docMk/>
          <pc:sldMk cId="4287257021" sldId="404"/>
        </pc:sldMkLst>
      </pc:sldChg>
      <pc:sldChg chg="del">
        <pc:chgData name="Josephine Andersen" userId="21377b3c-d3df-4d3b-a996-52004a63d125" providerId="ADAL" clId="{259596F4-21D6-4161-8C3C-E8A4FA8965FB}" dt="2023-06-01T13:54:48.458" v="104" actId="47"/>
        <pc:sldMkLst>
          <pc:docMk/>
          <pc:sldMk cId="4097504029" sldId="405"/>
        </pc:sldMkLst>
      </pc:sldChg>
      <pc:sldChg chg="del">
        <pc:chgData name="Josephine Andersen" userId="21377b3c-d3df-4d3b-a996-52004a63d125" providerId="ADAL" clId="{259596F4-21D6-4161-8C3C-E8A4FA8965FB}" dt="2023-06-01T13:54:49.452" v="105" actId="47"/>
        <pc:sldMkLst>
          <pc:docMk/>
          <pc:sldMk cId="4107420961" sldId="406"/>
        </pc:sldMkLst>
      </pc:sldChg>
      <pc:sldChg chg="del">
        <pc:chgData name="Josephine Andersen" userId="21377b3c-d3df-4d3b-a996-52004a63d125" providerId="ADAL" clId="{259596F4-21D6-4161-8C3C-E8A4FA8965FB}" dt="2023-06-01T13:54:50.964" v="107" actId="47"/>
        <pc:sldMkLst>
          <pc:docMk/>
          <pc:sldMk cId="1260163506" sldId="407"/>
        </pc:sldMkLst>
      </pc:sldChg>
      <pc:sldChg chg="del">
        <pc:chgData name="Josephine Andersen" userId="21377b3c-d3df-4d3b-a996-52004a63d125" providerId="ADAL" clId="{259596F4-21D6-4161-8C3C-E8A4FA8965FB}" dt="2023-06-01T13:54:51.690" v="108" actId="47"/>
        <pc:sldMkLst>
          <pc:docMk/>
          <pc:sldMk cId="642965590" sldId="408"/>
        </pc:sldMkLst>
      </pc:sldChg>
      <pc:sldChg chg="del">
        <pc:chgData name="Josephine Andersen" userId="21377b3c-d3df-4d3b-a996-52004a63d125" providerId="ADAL" clId="{259596F4-21D6-4161-8C3C-E8A4FA8965FB}" dt="2023-06-01T13:54:52.478" v="109" actId="47"/>
        <pc:sldMkLst>
          <pc:docMk/>
          <pc:sldMk cId="3795584023" sldId="409"/>
        </pc:sldMkLst>
      </pc:sldChg>
      <pc:sldChg chg="del">
        <pc:chgData name="Josephine Andersen" userId="21377b3c-d3df-4d3b-a996-52004a63d125" providerId="ADAL" clId="{259596F4-21D6-4161-8C3C-E8A4FA8965FB}" dt="2023-06-01T13:54:53.224" v="110" actId="47"/>
        <pc:sldMkLst>
          <pc:docMk/>
          <pc:sldMk cId="3620271218" sldId="410"/>
        </pc:sldMkLst>
      </pc:sldChg>
      <pc:sldChg chg="del">
        <pc:chgData name="Josephine Andersen" userId="21377b3c-d3df-4d3b-a996-52004a63d125" providerId="ADAL" clId="{259596F4-21D6-4161-8C3C-E8A4FA8965FB}" dt="2023-06-01T13:54:54.079" v="111" actId="47"/>
        <pc:sldMkLst>
          <pc:docMk/>
          <pc:sldMk cId="2731175984" sldId="411"/>
        </pc:sldMkLst>
      </pc:sldChg>
      <pc:sldChg chg="del">
        <pc:chgData name="Josephine Andersen" userId="21377b3c-d3df-4d3b-a996-52004a63d125" providerId="ADAL" clId="{259596F4-21D6-4161-8C3C-E8A4FA8965FB}" dt="2023-06-01T13:54:54.924" v="112" actId="47"/>
        <pc:sldMkLst>
          <pc:docMk/>
          <pc:sldMk cId="1631313752" sldId="412"/>
        </pc:sldMkLst>
      </pc:sldChg>
      <pc:sldChg chg="del">
        <pc:chgData name="Josephine Andersen" userId="21377b3c-d3df-4d3b-a996-52004a63d125" providerId="ADAL" clId="{259596F4-21D6-4161-8C3C-E8A4FA8965FB}" dt="2023-06-01T13:54:55.856" v="113" actId="47"/>
        <pc:sldMkLst>
          <pc:docMk/>
          <pc:sldMk cId="1079637042" sldId="413"/>
        </pc:sldMkLst>
      </pc:sldChg>
      <pc:sldChg chg="del">
        <pc:chgData name="Josephine Andersen" userId="21377b3c-d3df-4d3b-a996-52004a63d125" providerId="ADAL" clId="{259596F4-21D6-4161-8C3C-E8A4FA8965FB}" dt="2023-06-01T13:54:56.509" v="114" actId="47"/>
        <pc:sldMkLst>
          <pc:docMk/>
          <pc:sldMk cId="733130004" sldId="414"/>
        </pc:sldMkLst>
      </pc:sldChg>
      <pc:sldChg chg="del">
        <pc:chgData name="Josephine Andersen" userId="21377b3c-d3df-4d3b-a996-52004a63d125" providerId="ADAL" clId="{259596F4-21D6-4161-8C3C-E8A4FA8965FB}" dt="2023-06-01T13:54:57.466" v="115" actId="47"/>
        <pc:sldMkLst>
          <pc:docMk/>
          <pc:sldMk cId="2621986496" sldId="415"/>
        </pc:sldMkLst>
      </pc:sldChg>
      <pc:sldChg chg="del">
        <pc:chgData name="Josephine Andersen" userId="21377b3c-d3df-4d3b-a996-52004a63d125" providerId="ADAL" clId="{259596F4-21D6-4161-8C3C-E8A4FA8965FB}" dt="2023-06-01T13:54:58.796" v="116" actId="47"/>
        <pc:sldMkLst>
          <pc:docMk/>
          <pc:sldMk cId="2129861814" sldId="416"/>
        </pc:sldMkLst>
      </pc:sldChg>
      <pc:sldChg chg="del">
        <pc:chgData name="Josephine Andersen" userId="21377b3c-d3df-4d3b-a996-52004a63d125" providerId="ADAL" clId="{259596F4-21D6-4161-8C3C-E8A4FA8965FB}" dt="2023-06-01T13:55:13.662" v="117" actId="47"/>
        <pc:sldMkLst>
          <pc:docMk/>
          <pc:sldMk cId="2923817442" sldId="422"/>
        </pc:sldMkLst>
      </pc:sldChg>
      <pc:sldChg chg="addSp delSp modSp mod">
        <pc:chgData name="Josephine Andersen" userId="21377b3c-d3df-4d3b-a996-52004a63d125" providerId="ADAL" clId="{259596F4-21D6-4161-8C3C-E8A4FA8965FB}" dt="2023-06-06T07:24:56.191" v="1309" actId="1076"/>
        <pc:sldMkLst>
          <pc:docMk/>
          <pc:sldMk cId="627858864" sldId="427"/>
        </pc:sldMkLst>
        <pc:spChg chg="mod">
          <ac:chgData name="Josephine Andersen" userId="21377b3c-d3df-4d3b-a996-52004a63d125" providerId="ADAL" clId="{259596F4-21D6-4161-8C3C-E8A4FA8965FB}" dt="2023-06-06T07:23:15.217" v="1289" actId="14100"/>
          <ac:spMkLst>
            <pc:docMk/>
            <pc:sldMk cId="627858864" sldId="427"/>
            <ac:spMk id="3" creationId="{CFCE8C16-6FAD-F1CC-4D4D-42576C4EC99B}"/>
          </ac:spMkLst>
        </pc:spChg>
        <pc:spChg chg="mod">
          <ac:chgData name="Josephine Andersen" userId="21377b3c-d3df-4d3b-a996-52004a63d125" providerId="ADAL" clId="{259596F4-21D6-4161-8C3C-E8A4FA8965FB}" dt="2023-06-02T05:40:34.657" v="798" actId="1035"/>
          <ac:spMkLst>
            <pc:docMk/>
            <pc:sldMk cId="627858864" sldId="427"/>
            <ac:spMk id="4" creationId="{7C5A6017-1D66-E797-564B-7A932512729F}"/>
          </ac:spMkLst>
        </pc:spChg>
        <pc:spChg chg="add del mod">
          <ac:chgData name="Josephine Andersen" userId="21377b3c-d3df-4d3b-a996-52004a63d125" providerId="ADAL" clId="{259596F4-21D6-4161-8C3C-E8A4FA8965FB}" dt="2023-06-02T05:39:35.455" v="731" actId="478"/>
          <ac:spMkLst>
            <pc:docMk/>
            <pc:sldMk cId="627858864" sldId="427"/>
            <ac:spMk id="20" creationId="{C20605DB-BF9D-B49D-BC1C-A65AA34FD88E}"/>
          </ac:spMkLst>
        </pc:spChg>
        <pc:spChg chg="add mod">
          <ac:chgData name="Josephine Andersen" userId="21377b3c-d3df-4d3b-a996-52004a63d125" providerId="ADAL" clId="{259596F4-21D6-4161-8C3C-E8A4FA8965FB}" dt="2023-06-06T07:24:56.191" v="1309" actId="1076"/>
          <ac:spMkLst>
            <pc:docMk/>
            <pc:sldMk cId="627858864" sldId="427"/>
            <ac:spMk id="21" creationId="{419CA8AB-8A18-70F1-1772-AA6F0C6BC5FF}"/>
          </ac:spMkLst>
        </pc:spChg>
        <pc:spChg chg="add mod">
          <ac:chgData name="Josephine Andersen" userId="21377b3c-d3df-4d3b-a996-52004a63d125" providerId="ADAL" clId="{259596F4-21D6-4161-8C3C-E8A4FA8965FB}" dt="2023-06-06T07:24:56.191" v="1309" actId="1076"/>
          <ac:spMkLst>
            <pc:docMk/>
            <pc:sldMk cId="627858864" sldId="427"/>
            <ac:spMk id="22" creationId="{3B42A4F0-3F44-14E0-8FDA-3554F169FE62}"/>
          </ac:spMkLst>
        </pc:spChg>
        <pc:spChg chg="add del mod">
          <ac:chgData name="Josephine Andersen" userId="21377b3c-d3df-4d3b-a996-52004a63d125" providerId="ADAL" clId="{259596F4-21D6-4161-8C3C-E8A4FA8965FB}" dt="2023-06-02T05:41:06.259" v="824" actId="478"/>
          <ac:spMkLst>
            <pc:docMk/>
            <pc:sldMk cId="627858864" sldId="427"/>
            <ac:spMk id="24" creationId="{C5EB603C-362D-9E9E-1B90-8148B3F92392}"/>
          </ac:spMkLst>
        </pc:spChg>
        <pc:spChg chg="add del mod">
          <ac:chgData name="Josephine Andersen" userId="21377b3c-d3df-4d3b-a996-52004a63d125" providerId="ADAL" clId="{259596F4-21D6-4161-8C3C-E8A4FA8965FB}" dt="2023-06-02T05:41:06.259" v="824" actId="478"/>
          <ac:spMkLst>
            <pc:docMk/>
            <pc:sldMk cId="627858864" sldId="427"/>
            <ac:spMk id="25" creationId="{17BEFF72-6DCA-6982-0495-E856785CAA8B}"/>
          </ac:spMkLst>
        </pc:spChg>
        <pc:spChg chg="add del mod">
          <ac:chgData name="Josephine Andersen" userId="21377b3c-d3df-4d3b-a996-52004a63d125" providerId="ADAL" clId="{259596F4-21D6-4161-8C3C-E8A4FA8965FB}" dt="2023-06-02T05:42:17.473" v="830" actId="478"/>
          <ac:spMkLst>
            <pc:docMk/>
            <pc:sldMk cId="627858864" sldId="427"/>
            <ac:spMk id="26" creationId="{07218B99-B687-53BF-01E5-58AC48EF4E6F}"/>
          </ac:spMkLst>
        </pc:spChg>
        <pc:spChg chg="add del mod">
          <ac:chgData name="Josephine Andersen" userId="21377b3c-d3df-4d3b-a996-52004a63d125" providerId="ADAL" clId="{259596F4-21D6-4161-8C3C-E8A4FA8965FB}" dt="2023-06-02T05:42:15.942" v="829" actId="478"/>
          <ac:spMkLst>
            <pc:docMk/>
            <pc:sldMk cId="627858864" sldId="427"/>
            <ac:spMk id="27" creationId="{9E6112C8-8D18-1348-ABE4-DF7861E1992A}"/>
          </ac:spMkLst>
        </pc:spChg>
        <pc:picChg chg="add mod">
          <ac:chgData name="Josephine Andersen" userId="21377b3c-d3df-4d3b-a996-52004a63d125" providerId="ADAL" clId="{259596F4-21D6-4161-8C3C-E8A4FA8965FB}" dt="2023-06-06T07:24:56.191" v="1309" actId="1076"/>
          <ac:picMkLst>
            <pc:docMk/>
            <pc:sldMk cId="627858864" sldId="427"/>
            <ac:picMk id="23" creationId="{8A8A5E1A-C2C2-E0D0-7FFA-F9D3846A2EBE}"/>
          </ac:picMkLst>
        </pc:picChg>
        <pc:picChg chg="add del mod">
          <ac:chgData name="Josephine Andersen" userId="21377b3c-d3df-4d3b-a996-52004a63d125" providerId="ADAL" clId="{259596F4-21D6-4161-8C3C-E8A4FA8965FB}" dt="2023-06-02T05:42:44.805" v="834" actId="478"/>
          <ac:picMkLst>
            <pc:docMk/>
            <pc:sldMk cId="627858864" sldId="427"/>
            <ac:picMk id="28" creationId="{E549457C-9FDE-13EA-D535-601AAF2F2AC6}"/>
          </ac:picMkLst>
        </pc:picChg>
      </pc:sldChg>
      <pc:sldChg chg="del">
        <pc:chgData name="Josephine Andersen" userId="21377b3c-d3df-4d3b-a996-52004a63d125" providerId="ADAL" clId="{259596F4-21D6-4161-8C3C-E8A4FA8965FB}" dt="2023-06-01T13:56:58.285" v="127" actId="47"/>
        <pc:sldMkLst>
          <pc:docMk/>
          <pc:sldMk cId="1256306489" sldId="428"/>
        </pc:sldMkLst>
      </pc:sldChg>
      <pc:sldChg chg="del">
        <pc:chgData name="Josephine Andersen" userId="21377b3c-d3df-4d3b-a996-52004a63d125" providerId="ADAL" clId="{259596F4-21D6-4161-8C3C-E8A4FA8965FB}" dt="2023-06-01T13:57:00.683" v="128" actId="47"/>
        <pc:sldMkLst>
          <pc:docMk/>
          <pc:sldMk cId="1934836740" sldId="429"/>
        </pc:sldMkLst>
      </pc:sldChg>
      <pc:sldChg chg="del">
        <pc:chgData name="Josephine Andersen" userId="21377b3c-d3df-4d3b-a996-52004a63d125" providerId="ADAL" clId="{259596F4-21D6-4161-8C3C-E8A4FA8965FB}" dt="2023-06-01T13:57:03.816" v="130" actId="47"/>
        <pc:sldMkLst>
          <pc:docMk/>
          <pc:sldMk cId="4045637738" sldId="430"/>
        </pc:sldMkLst>
      </pc:sldChg>
      <pc:sldChg chg="del">
        <pc:chgData name="Josephine Andersen" userId="21377b3c-d3df-4d3b-a996-52004a63d125" providerId="ADAL" clId="{259596F4-21D6-4161-8C3C-E8A4FA8965FB}" dt="2023-06-01T13:57:05.041" v="131" actId="47"/>
        <pc:sldMkLst>
          <pc:docMk/>
          <pc:sldMk cId="3098224518" sldId="431"/>
        </pc:sldMkLst>
      </pc:sldChg>
      <pc:sldChg chg="del">
        <pc:chgData name="Josephine Andersen" userId="21377b3c-d3df-4d3b-a996-52004a63d125" providerId="ADAL" clId="{259596F4-21D6-4161-8C3C-E8A4FA8965FB}" dt="2023-06-01T13:57:06.035" v="132" actId="47"/>
        <pc:sldMkLst>
          <pc:docMk/>
          <pc:sldMk cId="519543705" sldId="432"/>
        </pc:sldMkLst>
      </pc:sldChg>
      <pc:sldChg chg="del">
        <pc:chgData name="Josephine Andersen" userId="21377b3c-d3df-4d3b-a996-52004a63d125" providerId="ADAL" clId="{259596F4-21D6-4161-8C3C-E8A4FA8965FB}" dt="2023-06-01T13:57:06.777" v="133" actId="47"/>
        <pc:sldMkLst>
          <pc:docMk/>
          <pc:sldMk cId="2870895786" sldId="433"/>
        </pc:sldMkLst>
      </pc:sldChg>
      <pc:sldChg chg="del">
        <pc:chgData name="Josephine Andersen" userId="21377b3c-d3df-4d3b-a996-52004a63d125" providerId="ADAL" clId="{259596F4-21D6-4161-8C3C-E8A4FA8965FB}" dt="2023-06-01T13:57:07.527" v="134" actId="47"/>
        <pc:sldMkLst>
          <pc:docMk/>
          <pc:sldMk cId="1916365299" sldId="434"/>
        </pc:sldMkLst>
      </pc:sldChg>
      <pc:sldChg chg="del">
        <pc:chgData name="Josephine Andersen" userId="21377b3c-d3df-4d3b-a996-52004a63d125" providerId="ADAL" clId="{259596F4-21D6-4161-8C3C-E8A4FA8965FB}" dt="2023-06-01T13:57:08.692" v="135" actId="47"/>
        <pc:sldMkLst>
          <pc:docMk/>
          <pc:sldMk cId="2402383802" sldId="435"/>
        </pc:sldMkLst>
      </pc:sldChg>
      <pc:sldChg chg="del">
        <pc:chgData name="Josephine Andersen" userId="21377b3c-d3df-4d3b-a996-52004a63d125" providerId="ADAL" clId="{259596F4-21D6-4161-8C3C-E8A4FA8965FB}" dt="2023-06-01T13:57:13.007" v="136" actId="47"/>
        <pc:sldMkLst>
          <pc:docMk/>
          <pc:sldMk cId="1173419746" sldId="437"/>
        </pc:sldMkLst>
      </pc:sldChg>
      <pc:sldChg chg="del">
        <pc:chgData name="Josephine Andersen" userId="21377b3c-d3df-4d3b-a996-52004a63d125" providerId="ADAL" clId="{259596F4-21D6-4161-8C3C-E8A4FA8965FB}" dt="2023-06-01T13:57:32.557" v="137" actId="47"/>
        <pc:sldMkLst>
          <pc:docMk/>
          <pc:sldMk cId="970314292" sldId="440"/>
        </pc:sldMkLst>
      </pc:sldChg>
      <pc:sldChg chg="del">
        <pc:chgData name="Josephine Andersen" userId="21377b3c-d3df-4d3b-a996-52004a63d125" providerId="ADAL" clId="{259596F4-21D6-4161-8C3C-E8A4FA8965FB}" dt="2023-06-01T13:57:33.927" v="138" actId="47"/>
        <pc:sldMkLst>
          <pc:docMk/>
          <pc:sldMk cId="776165086" sldId="441"/>
        </pc:sldMkLst>
      </pc:sldChg>
      <pc:sldChg chg="del">
        <pc:chgData name="Josephine Andersen" userId="21377b3c-d3df-4d3b-a996-52004a63d125" providerId="ADAL" clId="{259596F4-21D6-4161-8C3C-E8A4FA8965FB}" dt="2023-06-01T13:57:34.885" v="139" actId="47"/>
        <pc:sldMkLst>
          <pc:docMk/>
          <pc:sldMk cId="890190537" sldId="442"/>
        </pc:sldMkLst>
      </pc:sldChg>
      <pc:sldChg chg="del">
        <pc:chgData name="Josephine Andersen" userId="21377b3c-d3df-4d3b-a996-52004a63d125" providerId="ADAL" clId="{259596F4-21D6-4161-8C3C-E8A4FA8965FB}" dt="2023-06-01T13:57:35.706" v="140" actId="47"/>
        <pc:sldMkLst>
          <pc:docMk/>
          <pc:sldMk cId="2460202564" sldId="443"/>
        </pc:sldMkLst>
      </pc:sldChg>
      <pc:sldChg chg="del">
        <pc:chgData name="Josephine Andersen" userId="21377b3c-d3df-4d3b-a996-52004a63d125" providerId="ADAL" clId="{259596F4-21D6-4161-8C3C-E8A4FA8965FB}" dt="2023-06-01T13:57:36.573" v="141" actId="47"/>
        <pc:sldMkLst>
          <pc:docMk/>
          <pc:sldMk cId="504569647" sldId="444"/>
        </pc:sldMkLst>
      </pc:sldChg>
      <pc:sldChg chg="del">
        <pc:chgData name="Josephine Andersen" userId="21377b3c-d3df-4d3b-a996-52004a63d125" providerId="ADAL" clId="{259596F4-21D6-4161-8C3C-E8A4FA8965FB}" dt="2023-06-01T13:57:37.306" v="142" actId="47"/>
        <pc:sldMkLst>
          <pc:docMk/>
          <pc:sldMk cId="3371226147" sldId="445"/>
        </pc:sldMkLst>
      </pc:sldChg>
      <pc:sldChg chg="del">
        <pc:chgData name="Josephine Andersen" userId="21377b3c-d3df-4d3b-a996-52004a63d125" providerId="ADAL" clId="{259596F4-21D6-4161-8C3C-E8A4FA8965FB}" dt="2023-06-01T13:57:38.048" v="143" actId="47"/>
        <pc:sldMkLst>
          <pc:docMk/>
          <pc:sldMk cId="155802462" sldId="446"/>
        </pc:sldMkLst>
      </pc:sldChg>
      <pc:sldChg chg="addSp delSp modSp add mod">
        <pc:chgData name="Josephine Andersen" userId="21377b3c-d3df-4d3b-a996-52004a63d125" providerId="ADAL" clId="{259596F4-21D6-4161-8C3C-E8A4FA8965FB}" dt="2023-06-06T07:25:51.114" v="1322" actId="14100"/>
        <pc:sldMkLst>
          <pc:docMk/>
          <pc:sldMk cId="174832581" sldId="448"/>
        </pc:sldMkLst>
        <pc:spChg chg="add mod">
          <ac:chgData name="Josephine Andersen" userId="21377b3c-d3df-4d3b-a996-52004a63d125" providerId="ADAL" clId="{259596F4-21D6-4161-8C3C-E8A4FA8965FB}" dt="2023-06-06T07:25:51.114" v="1322" actId="14100"/>
          <ac:spMkLst>
            <pc:docMk/>
            <pc:sldMk cId="174832581" sldId="448"/>
            <ac:spMk id="6" creationId="{AB40E66A-71C6-8B5C-BB1F-DD2ACB4685D9}"/>
          </ac:spMkLst>
        </pc:spChg>
        <pc:spChg chg="add mod">
          <ac:chgData name="Josephine Andersen" userId="21377b3c-d3df-4d3b-a996-52004a63d125" providerId="ADAL" clId="{259596F4-21D6-4161-8C3C-E8A4FA8965FB}" dt="2023-06-06T07:25:38.516" v="1320" actId="20577"/>
          <ac:spMkLst>
            <pc:docMk/>
            <pc:sldMk cId="174832581" sldId="448"/>
            <ac:spMk id="8" creationId="{153A1CE7-4068-3E33-2A5C-09FE1E64E7F9}"/>
          </ac:spMkLst>
        </pc:spChg>
        <pc:spChg chg="del">
          <ac:chgData name="Josephine Andersen" userId="21377b3c-d3df-4d3b-a996-52004a63d125" providerId="ADAL" clId="{259596F4-21D6-4161-8C3C-E8A4FA8965FB}" dt="2023-06-06T07:25:09.838" v="1312" actId="478"/>
          <ac:spMkLst>
            <pc:docMk/>
            <pc:sldMk cId="174832581" sldId="448"/>
            <ac:spMk id="12" creationId="{22E06800-7563-D2EB-E5DF-8AC63A382036}"/>
          </ac:spMkLst>
        </pc:spChg>
        <pc:spChg chg="del">
          <ac:chgData name="Josephine Andersen" userId="21377b3c-d3df-4d3b-a996-52004a63d125" providerId="ADAL" clId="{259596F4-21D6-4161-8C3C-E8A4FA8965FB}" dt="2023-06-06T07:25:09.014" v="1311" actId="478"/>
          <ac:spMkLst>
            <pc:docMk/>
            <pc:sldMk cId="174832581" sldId="448"/>
            <ac:spMk id="13" creationId="{CF5C07EC-14B2-84A2-BB03-CE64A4037C2D}"/>
          </ac:spMkLst>
        </pc:spChg>
        <pc:picChg chg="del">
          <ac:chgData name="Josephine Andersen" userId="21377b3c-d3df-4d3b-a996-52004a63d125" providerId="ADAL" clId="{259596F4-21D6-4161-8C3C-E8A4FA8965FB}" dt="2023-06-06T07:25:11.319" v="1313" actId="478"/>
          <ac:picMkLst>
            <pc:docMk/>
            <pc:sldMk cId="174832581" sldId="448"/>
            <ac:picMk id="15" creationId="{621D1AEB-B816-16E1-B881-90772ECDB18A}"/>
          </ac:picMkLst>
        </pc:picChg>
        <pc:picChg chg="add mod">
          <ac:chgData name="Josephine Andersen" userId="21377b3c-d3df-4d3b-a996-52004a63d125" providerId="ADAL" clId="{259596F4-21D6-4161-8C3C-E8A4FA8965FB}" dt="2023-06-06T07:25:12.260" v="1314"/>
          <ac:picMkLst>
            <pc:docMk/>
            <pc:sldMk cId="174832581" sldId="448"/>
            <ac:picMk id="20" creationId="{2EE15E2C-CE70-3D74-CE92-D3B41E2385D3}"/>
          </ac:picMkLst>
        </pc:picChg>
      </pc:sldChg>
      <pc:sldMasterChg chg="del delSldLayout">
        <pc:chgData name="Josephine Andersen" userId="21377b3c-d3df-4d3b-a996-52004a63d125" providerId="ADAL" clId="{259596F4-21D6-4161-8C3C-E8A4FA8965FB}" dt="2023-06-01T13:54:58.796" v="116" actId="47"/>
        <pc:sldMasterMkLst>
          <pc:docMk/>
          <pc:sldMasterMk cId="445732263" sldId="2147483817"/>
        </pc:sldMasterMkLst>
        <pc:sldLayoutChg chg="del">
          <pc:chgData name="Josephine Andersen" userId="21377b3c-d3df-4d3b-a996-52004a63d125" providerId="ADAL" clId="{259596F4-21D6-4161-8C3C-E8A4FA8965FB}" dt="2023-06-01T13:54:58.796" v="116" actId="47"/>
          <pc:sldLayoutMkLst>
            <pc:docMk/>
            <pc:sldMasterMk cId="445732263" sldId="2147483817"/>
            <pc:sldLayoutMk cId="4169661268" sldId="2147483818"/>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3511654933" sldId="2147483819"/>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2184609348" sldId="2147483820"/>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3194655751" sldId="2147483821"/>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1776319603" sldId="2147483822"/>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3129558135" sldId="2147483823"/>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1085831326" sldId="2147483824"/>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107079933" sldId="2147483825"/>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2756205647" sldId="2147483826"/>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2079014019" sldId="2147483827"/>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3161327401" sldId="2147483828"/>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615697480" sldId="2147483829"/>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212656211" sldId="2147483830"/>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560094678" sldId="2147483831"/>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485861477" sldId="2147483832"/>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478797521" sldId="2147483833"/>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2003305199" sldId="2147483834"/>
          </pc:sldLayoutMkLst>
        </pc:sldLayoutChg>
        <pc:sldLayoutChg chg="del">
          <pc:chgData name="Josephine Andersen" userId="21377b3c-d3df-4d3b-a996-52004a63d125" providerId="ADAL" clId="{259596F4-21D6-4161-8C3C-E8A4FA8965FB}" dt="2023-06-01T13:54:58.796" v="116" actId="47"/>
          <pc:sldLayoutMkLst>
            <pc:docMk/>
            <pc:sldMasterMk cId="445732263" sldId="2147483817"/>
            <pc:sldLayoutMk cId="3532018156" sldId="2147483835"/>
          </pc:sldLayoutMkLst>
        </pc:sldLayoutChg>
      </pc:sldMasterChg>
      <pc:sldMasterChg chg="del delSldLayout">
        <pc:chgData name="Josephine Andersen" userId="21377b3c-d3df-4d3b-a996-52004a63d125" providerId="ADAL" clId="{259596F4-21D6-4161-8C3C-E8A4FA8965FB}" dt="2023-06-01T13:54:52.478" v="109" actId="47"/>
        <pc:sldMasterMkLst>
          <pc:docMk/>
          <pc:sldMasterMk cId="2853768566" sldId="2147483836"/>
        </pc:sldMasterMkLst>
        <pc:sldLayoutChg chg="del">
          <pc:chgData name="Josephine Andersen" userId="21377b3c-d3df-4d3b-a996-52004a63d125" providerId="ADAL" clId="{259596F4-21D6-4161-8C3C-E8A4FA8965FB}" dt="2023-06-01T13:54:52.478" v="109" actId="47"/>
          <pc:sldLayoutMkLst>
            <pc:docMk/>
            <pc:sldMasterMk cId="2853768566" sldId="2147483836"/>
            <pc:sldLayoutMk cId="2107654072" sldId="2147483837"/>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3197846417" sldId="2147483838"/>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134261917" sldId="2147483839"/>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3234529804" sldId="2147483840"/>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1915047322" sldId="2147483841"/>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2133824854" sldId="2147483842"/>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501863776" sldId="2147483843"/>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4121402198" sldId="2147483844"/>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4091520060" sldId="2147483845"/>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3577014006" sldId="2147483846"/>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2966977462" sldId="2147483847"/>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4050527519" sldId="2147483848"/>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1855164924" sldId="2147483849"/>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3807007122" sldId="2147483850"/>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940924621" sldId="2147483851"/>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656074072" sldId="2147483852"/>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4210755381" sldId="2147483853"/>
          </pc:sldLayoutMkLst>
        </pc:sldLayoutChg>
        <pc:sldLayoutChg chg="del">
          <pc:chgData name="Josephine Andersen" userId="21377b3c-d3df-4d3b-a996-52004a63d125" providerId="ADAL" clId="{259596F4-21D6-4161-8C3C-E8A4FA8965FB}" dt="2023-06-01T13:54:52.478" v="109" actId="47"/>
          <pc:sldLayoutMkLst>
            <pc:docMk/>
            <pc:sldMasterMk cId="2853768566" sldId="2147483836"/>
            <pc:sldLayoutMk cId="3308758825" sldId="214748385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D7D14E-0CD2-3633-1DF0-33A705E05D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DB3EAFE1-C23C-FEC8-AE3C-2AA27A9772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F419DC-1F3F-4DD5-96B2-3840E11073DA}" type="datetimeFigureOut">
              <a:rPr lang="da-DK" smtClean="0"/>
              <a:t>06-06-2023</a:t>
            </a:fld>
            <a:endParaRPr lang="da-DK"/>
          </a:p>
        </p:txBody>
      </p:sp>
      <p:sp>
        <p:nvSpPr>
          <p:cNvPr id="4" name="Footer Placeholder 3">
            <a:extLst>
              <a:ext uri="{FF2B5EF4-FFF2-40B4-BE49-F238E27FC236}">
                <a16:creationId xmlns:a16="http://schemas.microsoft.com/office/drawing/2014/main" id="{E74110C4-FBCC-1E90-B5D5-737702D98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1B039E70-B0FC-88BF-54E1-AD21AA2B1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B34769-7AF9-4F56-8323-8A4A76BB67DE}" type="slidenum">
              <a:rPr lang="da-DK" smtClean="0"/>
              <a:t>‹#›</a:t>
            </a:fld>
            <a:endParaRPr lang="da-DK"/>
          </a:p>
        </p:txBody>
      </p:sp>
    </p:spTree>
    <p:extLst>
      <p:ext uri="{BB962C8B-B14F-4D97-AF65-F5344CB8AC3E}">
        <p14:creationId xmlns:p14="http://schemas.microsoft.com/office/powerpoint/2010/main" val="24813906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5E9C6-1B28-4C67-89BE-7C887F624A6D}" type="datetimeFigureOut">
              <a:rPr lang="da-DK" smtClean="0"/>
              <a:t>06-06-2023</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D459A-F93A-48AE-9117-EBE96A950F1B}" type="slidenum">
              <a:rPr lang="da-DK" smtClean="0"/>
              <a:t>‹#›</a:t>
            </a:fld>
            <a:endParaRPr lang="da-DK"/>
          </a:p>
        </p:txBody>
      </p:sp>
    </p:spTree>
    <p:extLst>
      <p:ext uri="{BB962C8B-B14F-4D97-AF65-F5344CB8AC3E}">
        <p14:creationId xmlns:p14="http://schemas.microsoft.com/office/powerpoint/2010/main" val="36813393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77358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82839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275678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105764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6278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554311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99141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Tree>
    <p:extLst>
      <p:ext uri="{BB962C8B-B14F-4D97-AF65-F5344CB8AC3E}">
        <p14:creationId xmlns:p14="http://schemas.microsoft.com/office/powerpoint/2010/main" val="349877294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12660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626BD3F0-F98A-54D9-0713-303EA97EB48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217770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C3D2044E-4B9F-50C2-4ADA-EF15F0B1148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4243715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gevinsterne ved en EPD?</a:t>
            </a:r>
          </a:p>
          <a:p>
            <a:pPr algn="l">
              <a:defRPr/>
            </a:pPr>
            <a:r>
              <a:rPr lang="da-DK" sz="700">
                <a:solidFill>
                  <a:srgbClr val="797777"/>
                </a:solidFill>
              </a:rPr>
              <a:t>Maj 2023 </a:t>
            </a:r>
          </a:p>
        </p:txBody>
      </p:sp>
    </p:spTree>
    <p:extLst>
      <p:ext uri="{BB962C8B-B14F-4D97-AF65-F5344CB8AC3E}">
        <p14:creationId xmlns:p14="http://schemas.microsoft.com/office/powerpoint/2010/main" val="17381738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1FD5AF0B-A93B-877C-C8A8-BC6FE3CB94A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242014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6299CF51-F23C-7798-AB32-F1334DE8036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3200846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826EB5E6-55DF-9CEF-B7C3-037CE3584753}"/>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4011321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8" name="Footer Placeholder 3">
            <a:extLst>
              <a:ext uri="{FF2B5EF4-FFF2-40B4-BE49-F238E27FC236}">
                <a16:creationId xmlns:a16="http://schemas.microsoft.com/office/drawing/2014/main" id="{DCF0E4D6-1BFE-5644-878E-FC9062325A5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40074029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4133A653-F37A-821E-9C79-00F19C7BE3D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33864067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1F28F3FE-F47C-555C-AF67-9FDA50AF784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33953614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EAC99111-B877-631C-0582-A36E04D62000}"/>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1946860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318573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4" name="Footer Placeholder 3">
            <a:extLst>
              <a:ext uri="{FF2B5EF4-FFF2-40B4-BE49-F238E27FC236}">
                <a16:creationId xmlns:a16="http://schemas.microsoft.com/office/drawing/2014/main" id="{AD4EE7DF-7023-A4D8-DBD1-9D18EF07DE33}"/>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3007247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12969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A2FA2D24-07E6-1756-0C9C-89DA47FDF8F9}"/>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1696862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D272BE26-1619-D702-6FF5-DF88D83B2621}"/>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4902866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BFDAE82F-CA1B-3CBB-076F-FB3B65D5C145}"/>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11449359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7FC23445-D745-83AD-7989-3E64A0387D4D}"/>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862306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599" y="6238478"/>
            <a:ext cx="377813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 </a:t>
            </a:r>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1866969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919451"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Tree>
    <p:extLst>
      <p:ext uri="{BB962C8B-B14F-4D97-AF65-F5344CB8AC3E}">
        <p14:creationId xmlns:p14="http://schemas.microsoft.com/office/powerpoint/2010/main" val="458291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3">
            <a:extLst>
              <a:ext uri="{FF2B5EF4-FFF2-40B4-BE49-F238E27FC236}">
                <a16:creationId xmlns:a16="http://schemas.microsoft.com/office/drawing/2014/main" id="{A0C4DC4A-9544-F227-7D86-5942763E40CF}"/>
              </a:ext>
            </a:extLst>
          </p:cNvPr>
          <p:cNvSpPr>
            <a:spLocks noGrp="1"/>
          </p:cNvSpPr>
          <p:nvPr>
            <p:ph type="ftr" sz="quarter" idx="3"/>
          </p:nvPr>
        </p:nvSpPr>
        <p:spPr>
          <a:xfrm>
            <a:off x="228600" y="6303723"/>
            <a:ext cx="372825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2042878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10" name="Footer Placeholder 3">
            <a:extLst>
              <a:ext uri="{FF2B5EF4-FFF2-40B4-BE49-F238E27FC236}">
                <a16:creationId xmlns:a16="http://schemas.microsoft.com/office/drawing/2014/main" id="{31EAB1FE-02ED-2D5E-B70F-19A744889C4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12512333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7" name="Footer Placeholder 3">
            <a:extLst>
              <a:ext uri="{FF2B5EF4-FFF2-40B4-BE49-F238E27FC236}">
                <a16:creationId xmlns:a16="http://schemas.microsoft.com/office/drawing/2014/main" id="{96FECF16-2D2D-05CC-994D-666401C1528B}"/>
              </a:ext>
            </a:extLst>
          </p:cNvPr>
          <p:cNvSpPr txBox="1">
            <a:spLocks/>
          </p:cNvSpPr>
          <p:nvPr userDrawn="1"/>
        </p:nvSpPr>
        <p:spPr>
          <a:xfrm>
            <a:off x="228599" y="6238478"/>
            <a:ext cx="377813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 </a:t>
            </a:r>
          </a:p>
        </p:txBody>
      </p:sp>
    </p:spTree>
    <p:extLst>
      <p:ext uri="{BB962C8B-B14F-4D97-AF65-F5344CB8AC3E}">
        <p14:creationId xmlns:p14="http://schemas.microsoft.com/office/powerpoint/2010/main" val="56176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3">
            <a:extLst>
              <a:ext uri="{FF2B5EF4-FFF2-40B4-BE49-F238E27FC236}">
                <a16:creationId xmlns:a16="http://schemas.microsoft.com/office/drawing/2014/main" id="{EC7215B3-F517-202C-D9C2-3459C9EA421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30160507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188680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590C40A6-B7ED-4E66-3D7A-E62E6D5DFC6D}"/>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28606040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8C15B1F0-8B1A-4DD9-3811-B81FDAA389A0}"/>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42637469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C2F0937E-1349-7A12-ED47-6F2AA6A125CD}"/>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14642405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28219D19-EEB1-B3B7-063A-3E603B5DA5A2}"/>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10045875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26F8686E-00F1-FAD0-25B4-45CF6345BD96}"/>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Startups og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endParaRPr kumimoji="0" lang="da-DK" sz="900" b="0" i="0" u="none" strike="noStrike" kern="1200" cap="none" spc="0" normalizeH="0" baseline="0" noProof="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700">
                <a:solidFill>
                  <a:schemeClr val="bg1"/>
                </a:solidFill>
              </a:rPr>
              <a:t>Maj 2023 </a:t>
            </a:r>
          </a:p>
        </p:txBody>
      </p:sp>
    </p:spTree>
    <p:extLst>
      <p:ext uri="{BB962C8B-B14F-4D97-AF65-F5344CB8AC3E}">
        <p14:creationId xmlns:p14="http://schemas.microsoft.com/office/powerpoint/2010/main" val="674630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44127220-1826-BE4D-2CD6-A97700F43035}"/>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chemeClr val="bg1"/>
                </a:solidFill>
              </a:rPr>
              <a:t>Maj 2023 </a:t>
            </a:r>
          </a:p>
        </p:txBody>
      </p:sp>
    </p:spTree>
    <p:extLst>
      <p:ext uri="{BB962C8B-B14F-4D97-AF65-F5344CB8AC3E}">
        <p14:creationId xmlns:p14="http://schemas.microsoft.com/office/powerpoint/2010/main" val="24741845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4006723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36437960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A2FA2D24-07E6-1756-0C9C-89DA47FDF8F9}"/>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2057205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0C6C9842-99BA-4E99-2145-2CE68215190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36941211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D272BE26-1619-D702-6FF5-DF88D83B2621}"/>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41416141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BFDAE82F-CA1B-3CBB-076F-FB3B65D5C145}"/>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4853593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7FC23445-D745-83AD-7989-3E64A0387D4D}"/>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164034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599" y="6238478"/>
            <a:ext cx="377813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Hvordan læses og valideres en EPD?</a:t>
            </a:r>
          </a:p>
          <a:p>
            <a:pPr algn="l">
              <a:defRPr/>
            </a:pPr>
            <a:r>
              <a:rPr lang="da-DK" sz="700" dirty="0">
                <a:solidFill>
                  <a:srgbClr val="797777"/>
                </a:solidFill>
              </a:rPr>
              <a:t>Maj 2023 </a:t>
            </a:r>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35097796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919451"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Tree>
    <p:extLst>
      <p:ext uri="{BB962C8B-B14F-4D97-AF65-F5344CB8AC3E}">
        <p14:creationId xmlns:p14="http://schemas.microsoft.com/office/powerpoint/2010/main" val="2781977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3">
            <a:extLst>
              <a:ext uri="{FF2B5EF4-FFF2-40B4-BE49-F238E27FC236}">
                <a16:creationId xmlns:a16="http://schemas.microsoft.com/office/drawing/2014/main" id="{A0C4DC4A-9544-F227-7D86-5942763E40CF}"/>
              </a:ext>
            </a:extLst>
          </p:cNvPr>
          <p:cNvSpPr>
            <a:spLocks noGrp="1"/>
          </p:cNvSpPr>
          <p:nvPr>
            <p:ph type="ftr" sz="quarter" idx="3"/>
          </p:nvPr>
        </p:nvSpPr>
        <p:spPr>
          <a:xfrm>
            <a:off x="228600" y="6303723"/>
            <a:ext cx="372825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spTree>
    <p:extLst>
      <p:ext uri="{BB962C8B-B14F-4D97-AF65-F5344CB8AC3E}">
        <p14:creationId xmlns:p14="http://schemas.microsoft.com/office/powerpoint/2010/main" val="1788363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10" name="Footer Placeholder 3">
            <a:extLst>
              <a:ext uri="{FF2B5EF4-FFF2-40B4-BE49-F238E27FC236}">
                <a16:creationId xmlns:a16="http://schemas.microsoft.com/office/drawing/2014/main" id="{31EAB1FE-02ED-2D5E-B70F-19A744889C4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spTree>
    <p:extLst>
      <p:ext uri="{BB962C8B-B14F-4D97-AF65-F5344CB8AC3E}">
        <p14:creationId xmlns:p14="http://schemas.microsoft.com/office/powerpoint/2010/main" val="15165380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7" name="Footer Placeholder 3">
            <a:extLst>
              <a:ext uri="{FF2B5EF4-FFF2-40B4-BE49-F238E27FC236}">
                <a16:creationId xmlns:a16="http://schemas.microsoft.com/office/drawing/2014/main" id="{96FECF16-2D2D-05CC-994D-666401C1528B}"/>
              </a:ext>
            </a:extLst>
          </p:cNvPr>
          <p:cNvSpPr txBox="1">
            <a:spLocks/>
          </p:cNvSpPr>
          <p:nvPr userDrawn="1"/>
        </p:nvSpPr>
        <p:spPr>
          <a:xfrm>
            <a:off x="228599" y="6238478"/>
            <a:ext cx="377813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rgbClr val="797777"/>
                </a:solidFill>
              </a:rPr>
              <a:t>Maj 2023 </a:t>
            </a:r>
          </a:p>
        </p:txBody>
      </p:sp>
    </p:spTree>
    <p:extLst>
      <p:ext uri="{BB962C8B-B14F-4D97-AF65-F5344CB8AC3E}">
        <p14:creationId xmlns:p14="http://schemas.microsoft.com/office/powerpoint/2010/main" val="4266395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spTree>
    <p:extLst>
      <p:ext uri="{BB962C8B-B14F-4D97-AF65-F5344CB8AC3E}">
        <p14:creationId xmlns:p14="http://schemas.microsoft.com/office/powerpoint/2010/main" val="32132083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590C40A6-B7ED-4E66-3D7A-E62E6D5DFC6D}"/>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spTree>
    <p:extLst>
      <p:ext uri="{BB962C8B-B14F-4D97-AF65-F5344CB8AC3E}">
        <p14:creationId xmlns:p14="http://schemas.microsoft.com/office/powerpoint/2010/main" val="208773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6DFD65BC-CFA9-19E9-CE5A-E24C9976E6F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31298982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8C15B1F0-8B1A-4DD9-3811-B81FDAA389A0}"/>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læses og valideres en EPD?</a:t>
            </a:r>
          </a:p>
          <a:p>
            <a:pPr algn="l">
              <a:defRPr/>
            </a:pPr>
            <a:r>
              <a:rPr lang="da-DK" sz="700">
                <a:solidFill>
                  <a:srgbClr val="797777"/>
                </a:solidFill>
              </a:rPr>
              <a:t>Maj 2023</a:t>
            </a:r>
          </a:p>
        </p:txBody>
      </p:sp>
    </p:spTree>
    <p:extLst>
      <p:ext uri="{BB962C8B-B14F-4D97-AF65-F5344CB8AC3E}">
        <p14:creationId xmlns:p14="http://schemas.microsoft.com/office/powerpoint/2010/main" val="242335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C2F0937E-1349-7A12-ED47-6F2AA6A125CD}"/>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40991337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28219D19-EEB1-B3B7-063A-3E603B5DA5A2}"/>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21843871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26F8686E-00F1-FAD0-25B4-45CF6345BD96}"/>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41682194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44127220-1826-BE4D-2CD6-A97700F43035}"/>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læses og valideres en EPD?</a:t>
            </a:r>
          </a:p>
          <a:p>
            <a:pPr algn="l">
              <a:defRPr/>
            </a:pPr>
            <a:r>
              <a:rPr lang="da-DK" sz="700">
                <a:solidFill>
                  <a:schemeClr val="bg1"/>
                </a:solidFill>
              </a:rPr>
              <a:t>Maj 2023 </a:t>
            </a:r>
          </a:p>
        </p:txBody>
      </p:sp>
    </p:spTree>
    <p:extLst>
      <p:ext uri="{BB962C8B-B14F-4D97-AF65-F5344CB8AC3E}">
        <p14:creationId xmlns:p14="http://schemas.microsoft.com/office/powerpoint/2010/main" val="32626816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38793080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skal man som entreprenør eller </a:t>
            </a:r>
          </a:p>
          <a:p>
            <a:pPr algn="l">
              <a:defRPr/>
            </a:pPr>
            <a:r>
              <a:rPr lang="da-DK" sz="900" dirty="0">
                <a:solidFill>
                  <a:schemeClr val="bg2"/>
                </a:solidFill>
              </a:rPr>
              <a:t>håndværker vide om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41480441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8" name="Footer Placeholder 3">
            <a:extLst>
              <a:ext uri="{FF2B5EF4-FFF2-40B4-BE49-F238E27FC236}">
                <a16:creationId xmlns:a16="http://schemas.microsoft.com/office/drawing/2014/main" id="{DCF0E4D6-1BFE-5644-878E-FC9062325A58}"/>
              </a:ext>
            </a:extLst>
          </p:cNvPr>
          <p:cNvSpPr txBox="1">
            <a:spLocks/>
          </p:cNvSpPr>
          <p:nvPr userDrawn="1"/>
        </p:nvSpPr>
        <p:spPr>
          <a:xfrm>
            <a:off x="228600" y="6238478"/>
            <a:ext cx="3794760"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 </a:t>
            </a:r>
          </a:p>
        </p:txBody>
      </p:sp>
    </p:spTree>
    <p:extLst>
      <p:ext uri="{BB962C8B-B14F-4D97-AF65-F5344CB8AC3E}">
        <p14:creationId xmlns:p14="http://schemas.microsoft.com/office/powerpoint/2010/main" val="23938539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Footer Placeholder 3">
            <a:extLst>
              <a:ext uri="{FF2B5EF4-FFF2-40B4-BE49-F238E27FC236}">
                <a16:creationId xmlns:a16="http://schemas.microsoft.com/office/drawing/2014/main" id="{7B6AF910-3FF7-0A1E-4EC3-4C3B7F8D45BE}"/>
              </a:ext>
            </a:extLst>
          </p:cNvPr>
          <p:cNvSpPr>
            <a:spLocks noGrp="1"/>
          </p:cNvSpPr>
          <p:nvPr>
            <p:ph type="ftr" sz="quarter" idx="3"/>
          </p:nvPr>
        </p:nvSpPr>
        <p:spPr>
          <a:xfrm>
            <a:off x="228600" y="6303723"/>
            <a:ext cx="3703320"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3101995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Footer Placeholder 3">
            <a:extLst>
              <a:ext uri="{FF2B5EF4-FFF2-40B4-BE49-F238E27FC236}">
                <a16:creationId xmlns:a16="http://schemas.microsoft.com/office/drawing/2014/main" id="{36497C07-968A-7864-32EC-20C95D537350}"/>
              </a:ext>
            </a:extLst>
          </p:cNvPr>
          <p:cNvSpPr>
            <a:spLocks noGrp="1"/>
          </p:cNvSpPr>
          <p:nvPr>
            <p:ph type="ftr" sz="quarter" idx="3"/>
          </p:nvPr>
        </p:nvSpPr>
        <p:spPr>
          <a:xfrm>
            <a:off x="228600" y="6303723"/>
            <a:ext cx="3861262"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580992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4D930D3B-9A18-211C-CC2F-62FDAB7DA9E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26204761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10" name="Footer Placeholder 3">
            <a:extLst>
              <a:ext uri="{FF2B5EF4-FFF2-40B4-BE49-F238E27FC236}">
                <a16:creationId xmlns:a16="http://schemas.microsoft.com/office/drawing/2014/main" id="{31EAB1FE-02ED-2D5E-B70F-19A744889C47}"/>
              </a:ext>
            </a:extLst>
          </p:cNvPr>
          <p:cNvSpPr>
            <a:spLocks noGrp="1"/>
          </p:cNvSpPr>
          <p:nvPr>
            <p:ph type="ftr" sz="quarter" idx="3"/>
          </p:nvPr>
        </p:nvSpPr>
        <p:spPr>
          <a:xfrm>
            <a:off x="228599" y="6303723"/>
            <a:ext cx="3778135"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25946718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599" y="6238478"/>
            <a:ext cx="377813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 </a:t>
            </a:r>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22519959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919451"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Tree>
    <p:extLst>
      <p:ext uri="{BB962C8B-B14F-4D97-AF65-F5344CB8AC3E}">
        <p14:creationId xmlns:p14="http://schemas.microsoft.com/office/powerpoint/2010/main" val="7748176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3">
            <a:extLst>
              <a:ext uri="{FF2B5EF4-FFF2-40B4-BE49-F238E27FC236}">
                <a16:creationId xmlns:a16="http://schemas.microsoft.com/office/drawing/2014/main" id="{A0C4DC4A-9544-F227-7D86-5942763E40CF}"/>
              </a:ext>
            </a:extLst>
          </p:cNvPr>
          <p:cNvSpPr>
            <a:spLocks noGrp="1"/>
          </p:cNvSpPr>
          <p:nvPr>
            <p:ph type="ftr" sz="quarter" idx="3"/>
          </p:nvPr>
        </p:nvSpPr>
        <p:spPr>
          <a:xfrm>
            <a:off x="228600" y="6303723"/>
            <a:ext cx="372825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spTree>
    <p:extLst>
      <p:ext uri="{BB962C8B-B14F-4D97-AF65-F5344CB8AC3E}">
        <p14:creationId xmlns:p14="http://schemas.microsoft.com/office/powerpoint/2010/main" val="20852818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10" name="Footer Placeholder 3">
            <a:extLst>
              <a:ext uri="{FF2B5EF4-FFF2-40B4-BE49-F238E27FC236}">
                <a16:creationId xmlns:a16="http://schemas.microsoft.com/office/drawing/2014/main" id="{31EAB1FE-02ED-2D5E-B70F-19A744889C4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spTree>
    <p:extLst>
      <p:ext uri="{BB962C8B-B14F-4D97-AF65-F5344CB8AC3E}">
        <p14:creationId xmlns:p14="http://schemas.microsoft.com/office/powerpoint/2010/main" val="8974679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599" y="6238478"/>
            <a:ext cx="3869575"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 </a:t>
            </a:r>
          </a:p>
        </p:txBody>
      </p:sp>
    </p:spTree>
    <p:extLst>
      <p:ext uri="{BB962C8B-B14F-4D97-AF65-F5344CB8AC3E}">
        <p14:creationId xmlns:p14="http://schemas.microsoft.com/office/powerpoint/2010/main" val="25266933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9" name="Footer Placeholder 3">
            <a:extLst>
              <a:ext uri="{FF2B5EF4-FFF2-40B4-BE49-F238E27FC236}">
                <a16:creationId xmlns:a16="http://schemas.microsoft.com/office/drawing/2014/main" id="{AEFDC245-E4D8-66FF-4EC4-995265727D37}"/>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spTree>
    <p:extLst>
      <p:ext uri="{BB962C8B-B14F-4D97-AF65-F5344CB8AC3E}">
        <p14:creationId xmlns:p14="http://schemas.microsoft.com/office/powerpoint/2010/main" val="11821214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Footer Placeholder 3">
            <a:extLst>
              <a:ext uri="{FF2B5EF4-FFF2-40B4-BE49-F238E27FC236}">
                <a16:creationId xmlns:a16="http://schemas.microsoft.com/office/drawing/2014/main" id="{A0C4DC4A-9544-F227-7D86-5942763E40CF}"/>
              </a:ext>
            </a:extLst>
          </p:cNvPr>
          <p:cNvSpPr>
            <a:spLocks noGrp="1"/>
          </p:cNvSpPr>
          <p:nvPr>
            <p:ph type="ftr" sz="quarter" idx="3"/>
          </p:nvPr>
        </p:nvSpPr>
        <p:spPr>
          <a:xfrm>
            <a:off x="228599" y="6303723"/>
            <a:ext cx="380307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spTree>
    <p:extLst>
      <p:ext uri="{BB962C8B-B14F-4D97-AF65-F5344CB8AC3E}">
        <p14:creationId xmlns:p14="http://schemas.microsoft.com/office/powerpoint/2010/main" val="22671921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10" name="Footer Placeholder 3">
            <a:extLst>
              <a:ext uri="{FF2B5EF4-FFF2-40B4-BE49-F238E27FC236}">
                <a16:creationId xmlns:a16="http://schemas.microsoft.com/office/drawing/2014/main" id="{31EAB1FE-02ED-2D5E-B70F-19A744889C47}"/>
              </a:ext>
            </a:extLst>
          </p:cNvPr>
          <p:cNvSpPr>
            <a:spLocks noGrp="1"/>
          </p:cNvSpPr>
          <p:nvPr>
            <p:ph type="ftr" sz="quarter" idx="3"/>
          </p:nvPr>
        </p:nvSpPr>
        <p:spPr>
          <a:xfrm>
            <a:off x="228599" y="6303723"/>
            <a:ext cx="3711633"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rgbClr val="797777"/>
                </a:solidFill>
              </a:rPr>
              <a:t>Maj 2023</a:t>
            </a:r>
          </a:p>
        </p:txBody>
      </p:sp>
    </p:spTree>
    <p:extLst>
      <p:ext uri="{BB962C8B-B14F-4D97-AF65-F5344CB8AC3E}">
        <p14:creationId xmlns:p14="http://schemas.microsoft.com/office/powerpoint/2010/main" val="28762897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8" name="Footer Placeholder 3">
            <a:extLst>
              <a:ext uri="{FF2B5EF4-FFF2-40B4-BE49-F238E27FC236}">
                <a16:creationId xmlns:a16="http://schemas.microsoft.com/office/drawing/2014/main" id="{DCF0E4D6-1BFE-5644-878E-FC9062325A58}"/>
              </a:ext>
            </a:extLst>
          </p:cNvPr>
          <p:cNvSpPr txBox="1">
            <a:spLocks/>
          </p:cNvSpPr>
          <p:nvPr userDrawn="1"/>
        </p:nvSpPr>
        <p:spPr>
          <a:xfrm>
            <a:off x="228599" y="6238478"/>
            <a:ext cx="3680107"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 </a:t>
            </a:r>
          </a:p>
        </p:txBody>
      </p:sp>
    </p:spTree>
    <p:extLst>
      <p:ext uri="{BB962C8B-B14F-4D97-AF65-F5344CB8AC3E}">
        <p14:creationId xmlns:p14="http://schemas.microsoft.com/office/powerpoint/2010/main" val="411930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3BA446AB-48A2-28C2-2E66-336CC252E17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28323431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Footer Placeholder 3">
            <a:extLst>
              <a:ext uri="{FF2B5EF4-FFF2-40B4-BE49-F238E27FC236}">
                <a16:creationId xmlns:a16="http://schemas.microsoft.com/office/drawing/2014/main" id="{7B6AF910-3FF7-0A1E-4EC3-4C3B7F8D45BE}"/>
              </a:ext>
            </a:extLst>
          </p:cNvPr>
          <p:cNvSpPr>
            <a:spLocks noGrp="1"/>
          </p:cNvSpPr>
          <p:nvPr>
            <p:ph type="ftr" sz="quarter" idx="3"/>
          </p:nvPr>
        </p:nvSpPr>
        <p:spPr>
          <a:xfrm>
            <a:off x="228600" y="6303723"/>
            <a:ext cx="3661756"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25809076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Footer Placeholder 3">
            <a:extLst>
              <a:ext uri="{FF2B5EF4-FFF2-40B4-BE49-F238E27FC236}">
                <a16:creationId xmlns:a16="http://schemas.microsoft.com/office/drawing/2014/main" id="{36497C07-968A-7864-32EC-20C95D537350}"/>
              </a:ext>
            </a:extLst>
          </p:cNvPr>
          <p:cNvSpPr>
            <a:spLocks noGrp="1"/>
          </p:cNvSpPr>
          <p:nvPr>
            <p:ph type="ftr" sz="quarter" idx="3"/>
          </p:nvPr>
        </p:nvSpPr>
        <p:spPr>
          <a:xfrm>
            <a:off x="228599" y="6303723"/>
            <a:ext cx="3695007"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3326901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CEEEEC3D-F9E8-D681-8165-BCBDAB28A131}"/>
              </a:ext>
            </a:extLst>
          </p:cNvPr>
          <p:cNvSpPr>
            <a:spLocks noGrp="1"/>
          </p:cNvSpPr>
          <p:nvPr>
            <p:ph type="ftr" sz="quarter" idx="3"/>
          </p:nvPr>
        </p:nvSpPr>
        <p:spPr>
          <a:xfrm>
            <a:off x="228600" y="6303723"/>
            <a:ext cx="36368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skal man som entreprenør eller </a:t>
            </a:r>
          </a:p>
          <a:p>
            <a:pPr algn="l">
              <a:defRPr/>
            </a:pPr>
            <a:r>
              <a:rPr lang="da-DK" sz="900">
                <a:solidFill>
                  <a:schemeClr val="bg2"/>
                </a:solidFill>
              </a:rPr>
              <a:t>håndværker vide om </a:t>
            </a:r>
            <a:r>
              <a:rPr lang="da-DK" sz="900" err="1">
                <a:solidFill>
                  <a:schemeClr val="bg2"/>
                </a:solidFill>
              </a:rPr>
              <a:t>EPD’er</a:t>
            </a:r>
            <a:r>
              <a:rPr lang="da-DK" sz="900">
                <a:solidFill>
                  <a:schemeClr val="bg2"/>
                </a:solidFill>
              </a:rPr>
              <a:t>?</a:t>
            </a:r>
          </a:p>
          <a:p>
            <a:pPr algn="l">
              <a:defRPr/>
            </a:pPr>
            <a:r>
              <a:rPr lang="da-DK" sz="700">
                <a:solidFill>
                  <a:schemeClr val="bg1"/>
                </a:solidFill>
              </a:rPr>
              <a:t>Maj 2023</a:t>
            </a:r>
          </a:p>
        </p:txBody>
      </p:sp>
    </p:spTree>
    <p:extLst>
      <p:ext uri="{BB962C8B-B14F-4D97-AF65-F5344CB8AC3E}">
        <p14:creationId xmlns:p14="http://schemas.microsoft.com/office/powerpoint/2010/main" val="35620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0597EF1F-29DC-F633-A423-A86B83FAF02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84566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011FA2D2-9B68-BAFA-519D-6D9C9DF1CDA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88853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72219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486968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Hvilke typer af </a:t>
            </a:r>
            <a:r>
              <a:rPr lang="da-DK" sz="900" dirty="0" err="1">
                <a:solidFill>
                  <a:schemeClr val="bg2"/>
                </a:solidFill>
              </a:rPr>
              <a:t>EPD’er</a:t>
            </a:r>
            <a:r>
              <a:rPr lang="da-DK" sz="900" dirty="0">
                <a:solidFill>
                  <a:schemeClr val="bg2"/>
                </a:solidFill>
              </a:rPr>
              <a:t> findes der? </a:t>
            </a:r>
          </a:p>
          <a:p>
            <a:pPr algn="l">
              <a:defRPr/>
            </a:pPr>
            <a:r>
              <a:rPr lang="da-DK" sz="700" dirty="0">
                <a:solidFill>
                  <a:schemeClr val="bg1"/>
                </a:solidFill>
              </a:rPr>
              <a:t>Maj 2023 </a:t>
            </a:r>
          </a:p>
        </p:txBody>
      </p:sp>
    </p:spTree>
    <p:extLst>
      <p:ext uri="{BB962C8B-B14F-4D97-AF65-F5344CB8AC3E}">
        <p14:creationId xmlns:p14="http://schemas.microsoft.com/office/powerpoint/2010/main" val="419103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6242C7A7-1DDF-B49F-5149-2DAFFD05C95B}"/>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1475397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8DCBB1E-7877-9DA0-F094-AAD2C9FE020E}"/>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282474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Footer Placeholder 3">
            <a:extLst>
              <a:ext uri="{FF2B5EF4-FFF2-40B4-BE49-F238E27FC236}">
                <a16:creationId xmlns:a16="http://schemas.microsoft.com/office/drawing/2014/main" id="{36497C07-968A-7864-32EC-20C95D537350}"/>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er en EPD - og hvorfor skal man have en? </a:t>
            </a:r>
            <a:endParaRPr lang="da-DK" sz="900">
              <a:solidFill>
                <a:srgbClr val="797777"/>
              </a:solidFill>
            </a:endParaRPr>
          </a:p>
          <a:p>
            <a:pPr algn="l">
              <a:defRPr/>
            </a:pPr>
            <a:r>
              <a:rPr lang="da-DK" sz="700">
                <a:solidFill>
                  <a:schemeClr val="bg1"/>
                </a:solidFill>
              </a:rPr>
              <a:t>Maj 2023</a:t>
            </a:r>
          </a:p>
        </p:txBody>
      </p:sp>
    </p:spTree>
    <p:extLst>
      <p:ext uri="{BB962C8B-B14F-4D97-AF65-F5344CB8AC3E}">
        <p14:creationId xmlns:p14="http://schemas.microsoft.com/office/powerpoint/2010/main" val="245914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6F7732E3-4CDD-DA5D-751F-2877DA56DAB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87632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
        <p:nvSpPr>
          <p:cNvPr id="3" name="Footer Placeholder 3">
            <a:extLst>
              <a:ext uri="{FF2B5EF4-FFF2-40B4-BE49-F238E27FC236}">
                <a16:creationId xmlns:a16="http://schemas.microsoft.com/office/drawing/2014/main" id="{C444E7A2-035A-21DE-2D3F-9D646AAC31D0}"/>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3659564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5" name="Footer Placeholder 3">
            <a:extLst>
              <a:ext uri="{FF2B5EF4-FFF2-40B4-BE49-F238E27FC236}">
                <a16:creationId xmlns:a16="http://schemas.microsoft.com/office/drawing/2014/main" id="{33A65D5A-2CE5-8EC5-9775-8A75856D70E5}"/>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1221852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DF4B73FA-121E-0B19-E5F0-9C26D50AB1D5}"/>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2748987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1842AE26-4A5C-74CB-7E9D-3FD2DE9D3FD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913207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2A88FC19-A5D3-8D29-F22A-3855409E9C2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310646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8E213211-2C90-4F7A-442C-FDA2443B848B}"/>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439944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DF64EE29-27AF-DCA8-5DEC-A7B76938ADE5}"/>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3892175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2E5F4589-92C8-60E9-CA9A-E25CAAEC53A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3440073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6B5E4122-1A6F-E7C5-2392-19791195718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accent6"/>
                </a:solidFill>
              </a:rPr>
              <a:t>Maj 2023 </a:t>
            </a:r>
          </a:p>
        </p:txBody>
      </p:sp>
    </p:spTree>
    <p:extLst>
      <p:ext uri="{BB962C8B-B14F-4D97-AF65-F5344CB8AC3E}">
        <p14:creationId xmlns:p14="http://schemas.microsoft.com/office/powerpoint/2010/main" val="3499271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2CE62213-F691-C9D2-1444-D9B53B8883A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278381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76195118-5412-37E2-E027-28910E40E37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1095015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45265706-44D0-9D1E-DB00-9125532939E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1403742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AFC314C3-2843-BB96-5845-7721C99A5ADE}"/>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Hvilke typer af </a:t>
            </a:r>
            <a:r>
              <a:rPr lang="da-DK" sz="900" err="1">
                <a:solidFill>
                  <a:schemeClr val="bg2"/>
                </a:solidFill>
              </a:rPr>
              <a:t>EPD’er</a:t>
            </a:r>
            <a:r>
              <a:rPr lang="da-DK" sz="900">
                <a:solidFill>
                  <a:schemeClr val="bg2"/>
                </a:solidFill>
              </a:rPr>
              <a:t> findes der? </a:t>
            </a:r>
          </a:p>
          <a:p>
            <a:pPr algn="l">
              <a:defRPr/>
            </a:pPr>
            <a:r>
              <a:rPr lang="da-DK" sz="700">
                <a:solidFill>
                  <a:schemeClr val="bg1"/>
                </a:solidFill>
              </a:rPr>
              <a:t>Maj 2023 </a:t>
            </a:r>
          </a:p>
        </p:txBody>
      </p:sp>
    </p:spTree>
    <p:extLst>
      <p:ext uri="{BB962C8B-B14F-4D97-AF65-F5344CB8AC3E}">
        <p14:creationId xmlns:p14="http://schemas.microsoft.com/office/powerpoint/2010/main" val="4028161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1150309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4121685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9B69CC6F-2CD4-A579-A091-42F4B99AD9A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38193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8F8C9689-0020-A5E0-8875-E5EF38682F9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1202100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7541CC17-D027-78C5-2CE5-374F7C8FBCB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992814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E14D6D2C-6C4E-43AC-4EE9-A45648B37BFE}"/>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367401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C17E9751-1609-DF1F-030C-949ADC5CC27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260663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
        <p:nvSpPr>
          <p:cNvPr id="3" name="Footer Placeholder 3">
            <a:extLst>
              <a:ext uri="{FF2B5EF4-FFF2-40B4-BE49-F238E27FC236}">
                <a16:creationId xmlns:a16="http://schemas.microsoft.com/office/drawing/2014/main" id="{BF58ECF6-5D38-411A-D9C2-A784BBF50F1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951194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5" name="Footer Placeholder 3">
            <a:extLst>
              <a:ext uri="{FF2B5EF4-FFF2-40B4-BE49-F238E27FC236}">
                <a16:creationId xmlns:a16="http://schemas.microsoft.com/office/drawing/2014/main" id="{DD4F91E8-CA39-F4B2-7CF3-87E5D40D2E2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342653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02C46686-EAAB-3641-3C35-466AF83CA47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55125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92F0481D-D26B-C8A3-91B4-E8185013A510}"/>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245899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7E52D6BF-437E-2A38-365B-D3F1196F605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173502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2F1A0948-224A-D454-4175-CA2BB3E9630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Hvordan bliver en EPD udarbejdet? </a:t>
            </a:r>
            <a:br>
              <a:rPr lang="da-DK" sz="900" dirty="0">
                <a:solidFill>
                  <a:schemeClr val="bg2"/>
                </a:solidFill>
              </a:rPr>
            </a:br>
            <a:r>
              <a:rPr lang="da-DK" sz="700" dirty="0">
                <a:solidFill>
                  <a:schemeClr val="accent6"/>
                </a:solidFill>
              </a:rPr>
              <a:t>Maj 2023 </a:t>
            </a:r>
          </a:p>
        </p:txBody>
      </p:sp>
    </p:spTree>
    <p:extLst>
      <p:ext uri="{BB962C8B-B14F-4D97-AF65-F5344CB8AC3E}">
        <p14:creationId xmlns:p14="http://schemas.microsoft.com/office/powerpoint/2010/main" val="3392350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A9ABF5FE-CD67-59F4-7B8F-8489E58EB43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65324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BC1F4029-6CED-A8E1-23BC-606CCA0AB78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2948880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1E39BABC-1DD3-AC0A-E7CC-7FDDE57D9DB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549951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6FC44461-7427-F54B-8E12-85F52942954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829173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999F4267-79BB-C81B-B925-5913897C03AB}"/>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731536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FEAD20FB-81DA-B8E8-AE3D-D3519D46345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3991211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95B415F6-AAF8-2886-5211-06E01289F2D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589874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3312475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1632989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56DF3DAD-6504-FCB8-443F-513D34D4789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67074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92CDF0AB-440F-61C7-7CEA-211E730F795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3897659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0F231F87-0758-15D5-BBEB-4C950A5CA91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309497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9D21720A-EC3D-D8E1-7351-A31B10520DA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algn="l">
              <a:defRPr/>
            </a:pPr>
            <a:r>
              <a:rPr lang="da-DK" sz="700">
                <a:solidFill>
                  <a:schemeClr val="bg1"/>
                </a:solidFill>
              </a:rPr>
              <a:t>Maj 2023 </a:t>
            </a:r>
          </a:p>
        </p:txBody>
      </p:sp>
    </p:spTree>
    <p:extLst>
      <p:ext uri="{BB962C8B-B14F-4D97-AF65-F5344CB8AC3E}">
        <p14:creationId xmlns:p14="http://schemas.microsoft.com/office/powerpoint/2010/main" val="16722361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79816EE1-6A80-4EFF-E538-F2548A1A13A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331175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2539975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5" name="Footer Placeholder 3">
            <a:extLst>
              <a:ext uri="{FF2B5EF4-FFF2-40B4-BE49-F238E27FC236}">
                <a16:creationId xmlns:a16="http://schemas.microsoft.com/office/drawing/2014/main" id="{91F63032-4B78-B783-C95A-69B7D5221C60}"/>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2259912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1E88B5FC-B119-55CA-4D1B-CFA5143465F5}"/>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4213612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238D7A36-EDB7-8F5F-C562-4BBA45F55B5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3352878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1111529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F71DDF92-7E91-C465-00B0-BA84930305F3}"/>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2674363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6D489094-C6B5-F0E1-65E0-0E55259EC9D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2500537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EFE2AC2A-7512-711C-7E34-D3643EEDC1C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 </a:t>
            </a:r>
          </a:p>
        </p:txBody>
      </p:sp>
    </p:spTree>
    <p:extLst>
      <p:ext uri="{BB962C8B-B14F-4D97-AF65-F5344CB8AC3E}">
        <p14:creationId xmlns:p14="http://schemas.microsoft.com/office/powerpoint/2010/main" val="436538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8" name="Footer Placeholder 3">
            <a:extLst>
              <a:ext uri="{FF2B5EF4-FFF2-40B4-BE49-F238E27FC236}">
                <a16:creationId xmlns:a16="http://schemas.microsoft.com/office/drawing/2014/main" id="{DCF0E4D6-1BFE-5644-878E-FC9062325A5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374636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D2453E0-0EA5-AA59-5814-0F18B57AE8E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1863934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BC8F3623-35FA-6B36-D191-3FCBFB25E057}"/>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11472008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EE8A246B-7460-5784-189C-F03DE02BC6A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1626001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149D11DB-DE8C-8C8C-9E4F-273CFBE31CA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chemeClr val="bg1"/>
                </a:solidFill>
              </a:rPr>
              <a:t>Maj 2023 </a:t>
            </a:r>
          </a:p>
        </p:txBody>
      </p:sp>
    </p:spTree>
    <p:extLst>
      <p:ext uri="{BB962C8B-B14F-4D97-AF65-F5344CB8AC3E}">
        <p14:creationId xmlns:p14="http://schemas.microsoft.com/office/powerpoint/2010/main" val="1472209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177586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381704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9B69CC6F-2CD4-A579-A091-42F4B99AD9A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856236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7541CC17-D027-78C5-2CE5-374F7C8FBCB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3434921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E14D6D2C-6C4E-43AC-4EE9-A45648B37BFE}"/>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835944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C17E9751-1609-DF1F-030C-949ADC5CC276}"/>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2189332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
        <p:nvSpPr>
          <p:cNvPr id="3" name="Footer Placeholder 3">
            <a:extLst>
              <a:ext uri="{FF2B5EF4-FFF2-40B4-BE49-F238E27FC236}">
                <a16:creationId xmlns:a16="http://schemas.microsoft.com/office/drawing/2014/main" id="{BF58ECF6-5D38-411A-D9C2-A784BBF50F1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62287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6" name="Footer Placeholder 3">
            <a:extLst>
              <a:ext uri="{FF2B5EF4-FFF2-40B4-BE49-F238E27FC236}">
                <a16:creationId xmlns:a16="http://schemas.microsoft.com/office/drawing/2014/main" id="{7180E76D-115D-5E0F-49CB-903000D2C92D}"/>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20069439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5" name="Footer Placeholder 3">
            <a:extLst>
              <a:ext uri="{FF2B5EF4-FFF2-40B4-BE49-F238E27FC236}">
                <a16:creationId xmlns:a16="http://schemas.microsoft.com/office/drawing/2014/main" id="{DD4F91E8-CA39-F4B2-7CF3-87E5D40D2E2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1428084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02C46686-EAAB-3641-3C35-466AF83CA47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3635593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92F0481D-D26B-C8A3-91B4-E8185013A510}"/>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2975860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7E52D6BF-437E-2A38-365B-D3F1196F605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82045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2F1A0948-224A-D454-4175-CA2BB3E9630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3043552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A9ABF5FE-CD67-59F4-7B8F-8489E58EB43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accent6"/>
                </a:solidFill>
              </a:rPr>
              <a:t>Maj 2023 </a:t>
            </a:r>
          </a:p>
        </p:txBody>
      </p:sp>
    </p:spTree>
    <p:extLst>
      <p:ext uri="{BB962C8B-B14F-4D97-AF65-F5344CB8AC3E}">
        <p14:creationId xmlns:p14="http://schemas.microsoft.com/office/powerpoint/2010/main" val="2760455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2"/>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2" name="Footer Placeholder 3">
            <a:extLst>
              <a:ext uri="{FF2B5EF4-FFF2-40B4-BE49-F238E27FC236}">
                <a16:creationId xmlns:a16="http://schemas.microsoft.com/office/drawing/2014/main" id="{1E39BABC-1DD3-AC0A-E7CC-7FDDE57D9DB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br>
              <a:rPr lang="da-DK" sz="900" dirty="0">
                <a:solidFill>
                  <a:schemeClr val="bg2"/>
                </a:solidFill>
              </a:rPr>
            </a:br>
            <a:r>
              <a:rPr lang="da-DK" sz="700" dirty="0">
                <a:solidFill>
                  <a:schemeClr val="accent6"/>
                </a:solidFill>
              </a:rPr>
              <a:t>Maj 2023 </a:t>
            </a:r>
          </a:p>
        </p:txBody>
      </p:sp>
    </p:spTree>
    <p:extLst>
      <p:ext uri="{BB962C8B-B14F-4D97-AF65-F5344CB8AC3E}">
        <p14:creationId xmlns:p14="http://schemas.microsoft.com/office/powerpoint/2010/main" val="3780297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3" name="Footer Placeholder 3">
            <a:extLst>
              <a:ext uri="{FF2B5EF4-FFF2-40B4-BE49-F238E27FC236}">
                <a16:creationId xmlns:a16="http://schemas.microsoft.com/office/drawing/2014/main" id="{6FC44461-7427-F54B-8E12-85F52942954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2282884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999F4267-79BB-C81B-B925-5913897C03AB}"/>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000088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10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FEAD20FB-81DA-B8E8-AE3D-D3519D463451}"/>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132810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Footer Placeholder 3">
            <a:extLst>
              <a:ext uri="{FF2B5EF4-FFF2-40B4-BE49-F238E27FC236}">
                <a16:creationId xmlns:a16="http://schemas.microsoft.com/office/drawing/2014/main" id="{D52B2C6B-1956-0FFD-0315-880F91A1DF1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en EPD - og hvorfor er det </a:t>
            </a:r>
          </a:p>
          <a:p>
            <a:pPr algn="l">
              <a:defRPr/>
            </a:pPr>
            <a:r>
              <a:rPr lang="da-DK" sz="900">
                <a:solidFill>
                  <a:schemeClr val="bg2"/>
                </a:solidFill>
              </a:rPr>
              <a:t>en god idé at have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 </a:t>
            </a:r>
          </a:p>
        </p:txBody>
      </p:sp>
    </p:spTree>
    <p:extLst>
      <p:ext uri="{BB962C8B-B14F-4D97-AF65-F5344CB8AC3E}">
        <p14:creationId xmlns:p14="http://schemas.microsoft.com/office/powerpoint/2010/main" val="9521179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5" name="Footer Placeholder 3">
            <a:extLst>
              <a:ext uri="{FF2B5EF4-FFF2-40B4-BE49-F238E27FC236}">
                <a16:creationId xmlns:a16="http://schemas.microsoft.com/office/drawing/2014/main" id="{95B415F6-AAF8-2886-5211-06E01289F2D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Hvordan bliver en EPD udarbejdet? </a:t>
            </a:r>
            <a:br>
              <a:rPr lang="da-DK" sz="900">
                <a:solidFill>
                  <a:schemeClr val="bg2"/>
                </a:solidFill>
              </a:rPr>
            </a:br>
            <a:r>
              <a:rPr lang="da-DK" sz="700">
                <a:solidFill>
                  <a:schemeClr val="bg1"/>
                </a:solidFill>
              </a:rPr>
              <a:t>Maj 2023 </a:t>
            </a:r>
          </a:p>
        </p:txBody>
      </p:sp>
    </p:spTree>
    <p:extLst>
      <p:ext uri="{BB962C8B-B14F-4D97-AF65-F5344CB8AC3E}">
        <p14:creationId xmlns:p14="http://schemas.microsoft.com/office/powerpoint/2010/main" val="38286930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7681-A4B6-058E-BC16-0A19EA8D73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96" r="351" b="15625"/>
          <a:stretch/>
        </p:blipFill>
        <p:spPr>
          <a:xfrm>
            <a:off x="-3" y="0"/>
            <a:ext cx="12192001" cy="6858000"/>
          </a:xfrm>
          <a:prstGeom prst="rect">
            <a:avLst/>
          </a:prstGeom>
        </p:spPr>
      </p:pic>
      <p:sp>
        <p:nvSpPr>
          <p:cNvPr id="13" name="Rectangle 12">
            <a:extLst>
              <a:ext uri="{FF2B5EF4-FFF2-40B4-BE49-F238E27FC236}">
                <a16:creationId xmlns:a16="http://schemas.microsoft.com/office/drawing/2014/main" id="{2D5A5144-9A95-4A7D-B8FC-E652D9401C7C}"/>
              </a:ext>
            </a:extLst>
          </p:cNvPr>
          <p:cNvSpPr/>
          <p:nvPr userDrawn="1"/>
        </p:nvSpPr>
        <p:spPr>
          <a:xfrm>
            <a:off x="0" y="-1"/>
            <a:ext cx="12192000" cy="685799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B7F919D-47C2-4C5D-9598-AD24652456A1}"/>
              </a:ext>
            </a:extLst>
          </p:cNvPr>
          <p:cNvSpPr/>
          <p:nvPr userDrawn="1"/>
        </p:nvSpPr>
        <p:spPr>
          <a:xfrm>
            <a:off x="-2" y="0"/>
            <a:ext cx="12192001" cy="6858000"/>
          </a:xfrm>
          <a:prstGeom prst="rect">
            <a:avLst/>
          </a:prstGeom>
          <a:gradFill flip="none" rotWithShape="1">
            <a:gsLst>
              <a:gs pos="100000">
                <a:schemeClr val="tx1">
                  <a:alpha val="2400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6290109" y="684879"/>
            <a:ext cx="5630032" cy="2387600"/>
          </a:xfrm>
        </p:spPr>
        <p:txBody>
          <a:bodyPr anchor="b">
            <a:normAutofit/>
          </a:bodyPr>
          <a:lstStyle>
            <a:lvl1pPr algn="l">
              <a:defRPr sz="4400">
                <a:solidFill>
                  <a:schemeClr val="bg1"/>
                </a:solidFill>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333F5FE8-ACB3-4D49-883B-B83420A9B34F}"/>
              </a:ext>
            </a:extLst>
          </p:cNvPr>
          <p:cNvSpPr>
            <a:spLocks noGrp="1"/>
          </p:cNvSpPr>
          <p:nvPr>
            <p:ph type="subTitle" idx="1"/>
          </p:nvPr>
        </p:nvSpPr>
        <p:spPr>
          <a:xfrm>
            <a:off x="6290108" y="3898127"/>
            <a:ext cx="563003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14" name="Picture 13">
            <a:extLst>
              <a:ext uri="{FF2B5EF4-FFF2-40B4-BE49-F238E27FC236}">
                <a16:creationId xmlns:a16="http://schemas.microsoft.com/office/drawing/2014/main" id="{BD742C0A-D6AD-4889-8EE8-ED30E11780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87873" y="2729805"/>
            <a:ext cx="6858000" cy="1398390"/>
          </a:xfrm>
          <a:prstGeom prst="rect">
            <a:avLst/>
          </a:prstGeom>
        </p:spPr>
      </p:pic>
    </p:spTree>
    <p:extLst>
      <p:ext uri="{BB962C8B-B14F-4D97-AF65-F5344CB8AC3E}">
        <p14:creationId xmlns:p14="http://schemas.microsoft.com/office/powerpoint/2010/main" val="12344597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_Indhold Slide">
    <p:bg>
      <p:bgPr>
        <a:solidFill>
          <a:schemeClr val="accent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16" name="Content Placeholder 15">
            <a:extLst>
              <a:ext uri="{FF2B5EF4-FFF2-40B4-BE49-F238E27FC236}">
                <a16:creationId xmlns:a16="http://schemas.microsoft.com/office/drawing/2014/main" id="{18D6CA34-F2EF-F209-1C01-16C092C40BE8}"/>
              </a:ext>
            </a:extLst>
          </p:cNvPr>
          <p:cNvSpPr>
            <a:spLocks noGrp="1"/>
          </p:cNvSpPr>
          <p:nvPr>
            <p:ph sz="quarter" idx="19"/>
          </p:nvPr>
        </p:nvSpPr>
        <p:spPr>
          <a:xfrm>
            <a:off x="4468813" y="3273425"/>
            <a:ext cx="6924675" cy="2689225"/>
          </a:xfrm>
        </p:spPr>
        <p:txBody>
          <a:bodyPr/>
          <a:lstStyle>
            <a:lvl1pPr marL="0" indent="0">
              <a:buNone/>
              <a:defRPr>
                <a:solidFill>
                  <a:schemeClr val="bg1"/>
                </a:solidFill>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2A1E167-72FF-EED4-A9A6-4D4946ED1927}"/>
              </a:ext>
            </a:extLst>
          </p:cNvPr>
          <p:cNvSpPr>
            <a:spLocks noGrp="1"/>
          </p:cNvSpPr>
          <p:nvPr>
            <p:ph type="body" sz="quarter" idx="20" hasCustomPrompt="1"/>
          </p:nvPr>
        </p:nvSpPr>
        <p:spPr>
          <a:xfrm>
            <a:off x="4468813" y="1746250"/>
            <a:ext cx="6924675" cy="1312863"/>
          </a:xfrm>
        </p:spPr>
        <p:txBody>
          <a:bodyPr>
            <a:noAutofit/>
          </a:bodyPr>
          <a:lstStyle>
            <a:lvl1pPr marL="0" indent="0">
              <a:buNone/>
              <a:defRPr sz="5400">
                <a:solidFill>
                  <a:schemeClr val="bg1"/>
                </a:solidFill>
              </a:defRPr>
            </a:lvl1pPr>
          </a:lstStyle>
          <a:p>
            <a:pPr lvl="0"/>
            <a:r>
              <a:rPr lang="en-US" err="1"/>
              <a:t>Indhold</a:t>
            </a:r>
            <a:endParaRPr lang="en-US"/>
          </a:p>
        </p:txBody>
      </p:sp>
      <p:sp>
        <p:nvSpPr>
          <p:cNvPr id="21" name="Footer Placeholder 3">
            <a:extLst>
              <a:ext uri="{FF2B5EF4-FFF2-40B4-BE49-F238E27FC236}">
                <a16:creationId xmlns:a16="http://schemas.microsoft.com/office/drawing/2014/main" id="{614995D4-9289-CEF2-2594-60FFCC6BC65A}"/>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a:solidFill>
                  <a:schemeClr val="bg2"/>
                </a:solidFill>
              </a:rPr>
              <a:t>Hvad er gevinsterne ved en EPD?</a:t>
            </a:r>
          </a:p>
          <a:p>
            <a:pPr algn="l">
              <a:defRPr/>
            </a:pPr>
            <a:r>
              <a:rPr lang="da-DK" sz="700">
                <a:solidFill>
                  <a:schemeClr val="bg1"/>
                </a:solidFill>
              </a:rPr>
              <a:t>Maj 2023 </a:t>
            </a:r>
          </a:p>
        </p:txBody>
      </p:sp>
    </p:spTree>
    <p:extLst>
      <p:ext uri="{BB962C8B-B14F-4D97-AF65-F5344CB8AC3E}">
        <p14:creationId xmlns:p14="http://schemas.microsoft.com/office/powerpoint/2010/main" val="14470845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2"/>
            <a:ext cx="6349431" cy="1495794"/>
          </a:xfrm>
        </p:spPr>
        <p:txBody>
          <a:bodyPr wrap="square" anchor="b">
            <a:spAutoFit/>
          </a:bodyPr>
          <a:lstStyle>
            <a:lvl1pPr algn="l">
              <a:defRPr sz="5400">
                <a:solidFill>
                  <a:schemeClr val="bg1"/>
                </a:solidFill>
              </a:defRPr>
            </a:lvl1pPr>
          </a:lstStyle>
          <a:p>
            <a:r>
              <a:rPr lang="en-US"/>
              <a:t>Click to edit Master title style</a:t>
            </a:r>
            <a:endParaRPr lang="da-DK"/>
          </a:p>
        </p:txBody>
      </p:sp>
      <p:pic>
        <p:nvPicPr>
          <p:cNvPr id="19" name="Picture 18">
            <a:extLst>
              <a:ext uri="{FF2B5EF4-FFF2-40B4-BE49-F238E27FC236}">
                <a16:creationId xmlns:a16="http://schemas.microsoft.com/office/drawing/2014/main" id="{7A93BD94-F25A-4E5A-8425-B362A515C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489" y="2729805"/>
            <a:ext cx="6858000" cy="1398390"/>
          </a:xfrm>
          <a:prstGeom prst="rect">
            <a:avLst/>
          </a:prstGeom>
        </p:spPr>
      </p:pic>
      <p:sp>
        <p:nvSpPr>
          <p:cNvPr id="8" name="Footer Placeholder 3">
            <a:extLst>
              <a:ext uri="{FF2B5EF4-FFF2-40B4-BE49-F238E27FC236}">
                <a16:creationId xmlns:a16="http://schemas.microsoft.com/office/drawing/2014/main" id="{DCF0E4D6-1BFE-5644-878E-FC9062325A58}"/>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17129129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46AC9-8161-4D49-8369-AB8C52130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343400" y="2729805"/>
            <a:ext cx="6858000" cy="1398390"/>
          </a:xfrm>
          <a:prstGeom prst="rect">
            <a:avLst/>
          </a:prstGeom>
        </p:spPr>
      </p:pic>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74081F80-D455-C04F-D18E-714FD6A5C1AF}"/>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2325536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1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1"/>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627505F4-18D7-D571-D2C2-883648CDF284}"/>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693435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730547"/>
            <a:ext cx="5348591" cy="234744"/>
          </a:xfrm>
        </p:spPr>
        <p:txBody>
          <a:bodyPr wrap="square">
            <a:spAutoFit/>
          </a:bodyPr>
          <a:lstStyle>
            <a:lvl1pPr marL="0" indent="0">
              <a:lnSpc>
                <a:spcPct val="120000"/>
              </a:lnSpc>
              <a:buFontTx/>
              <a:buNone/>
              <a:defRPr sz="1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Click to edit Master text </a:t>
            </a:r>
            <a:endParaRPr lang="da-DK"/>
          </a:p>
        </p:txBody>
      </p:sp>
      <p:sp>
        <p:nvSpPr>
          <p:cNvPr id="78" name="Text Placeholder 77">
            <a:extLst>
              <a:ext uri="{FF2B5EF4-FFF2-40B4-BE49-F238E27FC236}">
                <a16:creationId xmlns:a16="http://schemas.microsoft.com/office/drawing/2014/main" id="{08208E0D-CCA2-44AE-9FFC-DB80493318E5}"/>
              </a:ext>
            </a:extLst>
          </p:cNvPr>
          <p:cNvSpPr>
            <a:spLocks noGrp="1"/>
          </p:cNvSpPr>
          <p:nvPr>
            <p:ph type="body" sz="quarter" idx="16"/>
          </p:nvPr>
        </p:nvSpPr>
        <p:spPr>
          <a:xfrm>
            <a:off x="838200" y="769938"/>
            <a:ext cx="5348591" cy="850900"/>
          </a:xfrm>
        </p:spPr>
        <p:txBody>
          <a:bodyPr>
            <a:noAutofit/>
          </a:bodyPr>
          <a:lstStyle>
            <a:lvl1pPr marL="0" indent="0">
              <a:buFontTx/>
              <a:buNone/>
              <a:defRPr sz="2800">
                <a:solidFill>
                  <a:schemeClr val="bg1"/>
                </a:solidFill>
              </a:defRPr>
            </a:lvl1pPr>
            <a:lvl2pPr marL="457200" indent="0">
              <a:buFontTx/>
              <a:buNone/>
              <a:defRPr sz="2400">
                <a:solidFill>
                  <a:schemeClr val="bg2"/>
                </a:solidFill>
              </a:defRPr>
            </a:lvl2pPr>
            <a:lvl3pPr marL="914400" indent="0">
              <a:buFontTx/>
              <a:buNone/>
              <a:defRPr sz="2400">
                <a:solidFill>
                  <a:schemeClr val="bg2"/>
                </a:solidFill>
              </a:defRPr>
            </a:lvl3pPr>
            <a:lvl4pPr marL="1371600" indent="0">
              <a:buFontTx/>
              <a:buNone/>
              <a:defRPr sz="2400">
                <a:solidFill>
                  <a:schemeClr val="bg2"/>
                </a:solidFill>
              </a:defRPr>
            </a:lvl4pPr>
            <a:lvl5pPr marL="1828800" indent="0">
              <a:buFontTx/>
              <a:buNone/>
              <a:defRPr sz="2400">
                <a:solidFill>
                  <a:schemeClr val="bg2"/>
                </a:solidFill>
              </a:defRPr>
            </a:lvl5pPr>
          </a:lstStyle>
          <a:p>
            <a:pPr lvl="0"/>
            <a:r>
              <a:rPr lang="en-US"/>
              <a:t>Click to edit Master </a:t>
            </a:r>
            <a:endParaRPr lang="da-DK"/>
          </a:p>
        </p:txBody>
      </p:sp>
      <p:sp>
        <p:nvSpPr>
          <p:cNvPr id="4" name="Footer Placeholder 3">
            <a:extLst>
              <a:ext uri="{FF2B5EF4-FFF2-40B4-BE49-F238E27FC236}">
                <a16:creationId xmlns:a16="http://schemas.microsoft.com/office/drawing/2014/main" id="{4249A00D-89FD-162C-D98B-7179D6F61282}"/>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chemeClr val="bg1"/>
                </a:solidFill>
              </a:rPr>
              <a:t>Maj 2023 </a:t>
            </a:r>
          </a:p>
        </p:txBody>
      </p:sp>
    </p:spTree>
    <p:extLst>
      <p:ext uri="{BB962C8B-B14F-4D97-AF65-F5344CB8AC3E}">
        <p14:creationId xmlns:p14="http://schemas.microsoft.com/office/powerpoint/2010/main" val="915026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7DB-06E4-491F-9FD0-0B57591D7284}"/>
              </a:ext>
            </a:extLst>
          </p:cNvPr>
          <p:cNvSpPr>
            <a:spLocks noGrp="1"/>
          </p:cNvSpPr>
          <p:nvPr>
            <p:ph type="ctrTitle"/>
          </p:nvPr>
        </p:nvSpPr>
        <p:spPr>
          <a:xfrm>
            <a:off x="4469257" y="2681103"/>
            <a:ext cx="6349431" cy="1495794"/>
          </a:xfrm>
        </p:spPr>
        <p:txBody>
          <a:bodyPr wrap="square" anchor="b">
            <a:spAutoFit/>
          </a:bodyPr>
          <a:lstStyle>
            <a:lvl1pPr algn="l">
              <a:defRPr sz="5400">
                <a:solidFill>
                  <a:schemeClr val="bg2"/>
                </a:solidFill>
              </a:defRPr>
            </a:lvl1pPr>
          </a:lstStyle>
          <a:p>
            <a:r>
              <a:rPr lang="en-US"/>
              <a:t>Click to edit Master title style</a:t>
            </a:r>
            <a:endParaRPr lang="da-DK"/>
          </a:p>
        </p:txBody>
      </p:sp>
      <p:sp>
        <p:nvSpPr>
          <p:cNvPr id="5" name="Footer Placeholder 3">
            <a:extLst>
              <a:ext uri="{FF2B5EF4-FFF2-40B4-BE49-F238E27FC236}">
                <a16:creationId xmlns:a16="http://schemas.microsoft.com/office/drawing/2014/main" id="{050F4728-8A32-B6EA-926C-E743D0DD99C9}"/>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pic>
        <p:nvPicPr>
          <p:cNvPr id="15" name="Graphic 14">
            <a:extLst>
              <a:ext uri="{FF2B5EF4-FFF2-40B4-BE49-F238E27FC236}">
                <a16:creationId xmlns:a16="http://schemas.microsoft.com/office/drawing/2014/main" id="{7A7ECB59-8EBC-970E-EA09-0686ACAEE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0733" y="0"/>
            <a:ext cx="1417974" cy="6858000"/>
          </a:xfrm>
          <a:prstGeom prst="rect">
            <a:avLst/>
          </a:prstGeom>
        </p:spPr>
      </p:pic>
    </p:spTree>
    <p:extLst>
      <p:ext uri="{BB962C8B-B14F-4D97-AF65-F5344CB8AC3E}">
        <p14:creationId xmlns:p14="http://schemas.microsoft.com/office/powerpoint/2010/main" val="3055445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5665342" cy="1364476"/>
          </a:xfrm>
        </p:spPr>
        <p:txBody>
          <a:bodyPr>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4" name="Graphic 3">
            <a:extLst>
              <a:ext uri="{FF2B5EF4-FFF2-40B4-BE49-F238E27FC236}">
                <a16:creationId xmlns:a16="http://schemas.microsoft.com/office/drawing/2014/main" id="{7D2523D0-E79B-31C6-B701-6B098ED15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3621" y="0"/>
            <a:ext cx="1417974" cy="6858000"/>
          </a:xfrm>
          <a:prstGeom prst="rect">
            <a:avLst/>
          </a:prstGeom>
        </p:spPr>
      </p:pic>
      <p:sp>
        <p:nvSpPr>
          <p:cNvPr id="5" name="Footer Placeholder 3">
            <a:extLst>
              <a:ext uri="{FF2B5EF4-FFF2-40B4-BE49-F238E27FC236}">
                <a16:creationId xmlns:a16="http://schemas.microsoft.com/office/drawing/2014/main" id="{BD2CE73D-1336-CFBD-4396-D4C1E0FF8F3C}"/>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2929945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C7ED-04BC-4616-AC34-7320D670EE66}"/>
              </a:ext>
            </a:extLst>
          </p:cNvPr>
          <p:cNvSpPr>
            <a:spLocks noGrp="1"/>
          </p:cNvSpPr>
          <p:nvPr>
            <p:ph type="title"/>
          </p:nvPr>
        </p:nvSpPr>
        <p:spPr>
          <a:xfrm>
            <a:off x="838800" y="1037690"/>
            <a:ext cx="5665342" cy="387798"/>
          </a:xfrm>
        </p:spPr>
        <p:txBody>
          <a:bodyPr>
            <a:spAutoFit/>
          </a:bodyPr>
          <a:lstStyle>
            <a:lvl1pPr>
              <a:defRPr sz="2800">
                <a:solidFill>
                  <a:schemeClr val="bg2"/>
                </a:solidFill>
              </a:defRPr>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A950B1A-1228-4289-A65D-5837471D9669}"/>
              </a:ext>
            </a:extLst>
          </p:cNvPr>
          <p:cNvSpPr>
            <a:spLocks noGrp="1"/>
          </p:cNvSpPr>
          <p:nvPr>
            <p:ph idx="1"/>
          </p:nvPr>
        </p:nvSpPr>
        <p:spPr>
          <a:xfrm>
            <a:off x="8382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2">
            <a:extLst>
              <a:ext uri="{FF2B5EF4-FFF2-40B4-BE49-F238E27FC236}">
                <a16:creationId xmlns:a16="http://schemas.microsoft.com/office/drawing/2014/main" id="{AEF5C35D-7D0D-CC83-F291-5EC7BE81618D}"/>
              </a:ext>
            </a:extLst>
          </p:cNvPr>
          <p:cNvSpPr>
            <a:spLocks noGrp="1"/>
          </p:cNvSpPr>
          <p:nvPr>
            <p:ph idx="11"/>
          </p:nvPr>
        </p:nvSpPr>
        <p:spPr>
          <a:xfrm>
            <a:off x="6096000" y="1825625"/>
            <a:ext cx="4447032" cy="1364476"/>
          </a:xfrm>
        </p:spPr>
        <p:txBody>
          <a:bodyPr wrap="square">
            <a:spAutoFit/>
          </a:bodyPr>
          <a:lstStyle>
            <a:lvl1pPr marL="0" indent="0">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3">
            <a:extLst>
              <a:ext uri="{FF2B5EF4-FFF2-40B4-BE49-F238E27FC236}">
                <a16:creationId xmlns:a16="http://schemas.microsoft.com/office/drawing/2014/main" id="{BFBAFD6A-36E8-6639-B014-B24D51A575FB}"/>
              </a:ext>
            </a:extLst>
          </p:cNvPr>
          <p:cNvSpPr txBox="1">
            <a:spLocks/>
          </p:cNvSpPr>
          <p:nvPr userDrawn="1"/>
        </p:nvSpPr>
        <p:spPr>
          <a:xfrm>
            <a:off x="228600" y="6238478"/>
            <a:ext cx="3408218" cy="544512"/>
          </a:xfrm>
          <a:prstGeom prst="rect">
            <a:avLst/>
          </a:prstGeom>
        </p:spPr>
        <p:txBody>
          <a:bodyPr vert="horz" lIns="0" tIns="0" rIns="0" bIns="0" rtlCol="0" anchor="ctr"/>
          <a:lstStyle>
            <a:defPPr>
              <a:defRPr lang="da-DK"/>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a-DK" sz="900" dirty="0">
                <a:solidFill>
                  <a:schemeClr val="bg2"/>
                </a:solidFill>
              </a:rPr>
              <a:t>Hvad er gevinsterne ved en EPD?</a:t>
            </a:r>
          </a:p>
          <a:p>
            <a:pPr algn="l">
              <a:defRPr/>
            </a:pPr>
            <a:r>
              <a:rPr lang="da-DK" sz="700" dirty="0">
                <a:solidFill>
                  <a:srgbClr val="797777"/>
                </a:solidFill>
              </a:rPr>
              <a:t>Maj 2023 </a:t>
            </a:r>
          </a:p>
        </p:txBody>
      </p:sp>
    </p:spTree>
    <p:extLst>
      <p:ext uri="{BB962C8B-B14F-4D97-AF65-F5344CB8AC3E}">
        <p14:creationId xmlns:p14="http://schemas.microsoft.com/office/powerpoint/2010/main" val="70250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9.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Hvad er en EPD - og hvorfor skal man have en? </a:t>
            </a:r>
            <a:endParaRPr lang="da-DK" sz="900">
              <a:solidFill>
                <a:srgbClr val="797777"/>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4233440836"/>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5" r:id="rId3"/>
    <p:sldLayoutId id="2147483676" r:id="rId4"/>
    <p:sldLayoutId id="2147483677" r:id="rId5"/>
    <p:sldLayoutId id="2147483681" r:id="rId6"/>
    <p:sldLayoutId id="2147483678" r:id="rId7"/>
    <p:sldLayoutId id="2147483679" r:id="rId8"/>
    <p:sldLayoutId id="2147483680" r:id="rId9"/>
    <p:sldLayoutId id="2147483671" r:id="rId10"/>
    <p:sldLayoutId id="2147483660" r:id="rId11"/>
    <p:sldLayoutId id="2147483650" r:id="rId12"/>
    <p:sldLayoutId id="2147483673" r:id="rId13"/>
    <p:sldLayoutId id="2147483682" r:id="rId14"/>
    <p:sldLayoutId id="2147483665" r:id="rId15"/>
    <p:sldLayoutId id="2147483666" r:id="rId16"/>
    <p:sldLayoutId id="2147483674" r:id="rId17"/>
    <p:sldLayoutId id="2147483683"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Hvilke typer af </a:t>
            </a:r>
            <a:r>
              <a:rPr lang="da-DK" sz="900" dirty="0" err="1">
                <a:solidFill>
                  <a:schemeClr val="bg2"/>
                </a:solidFill>
              </a:rPr>
              <a:t>EPD’er</a:t>
            </a:r>
            <a:r>
              <a:rPr lang="da-DK" sz="900" dirty="0">
                <a:solidFill>
                  <a:schemeClr val="bg2"/>
                </a:solidFill>
              </a:rPr>
              <a:t> findes der? </a:t>
            </a:r>
            <a:endParaRPr lang="da-DK" sz="900" dirty="0">
              <a:solidFill>
                <a:srgbClr val="797777"/>
              </a:solidFill>
            </a:endParaRPr>
          </a:p>
          <a:p>
            <a:pPr algn="l">
              <a:defRPr/>
            </a:pPr>
            <a:r>
              <a:rPr lang="da-DK" sz="700" dirty="0">
                <a:solidFill>
                  <a:srgbClr val="797777"/>
                </a:solidFill>
              </a:rPr>
              <a:t>Maj 2023</a:t>
            </a:r>
          </a:p>
        </p:txBody>
      </p:sp>
    </p:spTree>
    <p:extLst>
      <p:ext uri="{BB962C8B-B14F-4D97-AF65-F5344CB8AC3E}">
        <p14:creationId xmlns:p14="http://schemas.microsoft.com/office/powerpoint/2010/main" val="1166912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Hvordan bliver en EPD udarbejdet? </a:t>
            </a:r>
          </a:p>
          <a:p>
            <a:pPr algn="l">
              <a:defRPr/>
            </a:pPr>
            <a:r>
              <a:rPr lang="da-DK" sz="700">
                <a:solidFill>
                  <a:srgbClr val="797777"/>
                </a:solidFill>
              </a:rPr>
              <a:t>Maj 2023</a:t>
            </a:r>
            <a:endParaRPr lang="da-DK" sz="700" dirty="0">
              <a:solidFill>
                <a:srgbClr val="797777"/>
              </a:solidFill>
            </a:endParaRPr>
          </a:p>
        </p:txBody>
      </p:sp>
    </p:spTree>
    <p:extLst>
      <p:ext uri="{BB962C8B-B14F-4D97-AF65-F5344CB8AC3E}">
        <p14:creationId xmlns:p14="http://schemas.microsoft.com/office/powerpoint/2010/main" val="7655971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a:t>
            </a:r>
          </a:p>
        </p:txBody>
      </p:sp>
    </p:spTree>
    <p:extLst>
      <p:ext uri="{BB962C8B-B14F-4D97-AF65-F5344CB8AC3E}">
        <p14:creationId xmlns:p14="http://schemas.microsoft.com/office/powerpoint/2010/main" val="18369769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Hvem laver og bruger </a:t>
            </a:r>
            <a:r>
              <a:rPr lang="da-DK" sz="900" dirty="0" err="1">
                <a:solidFill>
                  <a:schemeClr val="bg2"/>
                </a:solidFill>
              </a:rPr>
              <a:t>EPD’er</a:t>
            </a:r>
            <a:r>
              <a:rPr lang="da-DK" sz="900" dirty="0">
                <a:solidFill>
                  <a:schemeClr val="bg2"/>
                </a:solidFill>
              </a:rPr>
              <a:t>? </a:t>
            </a:r>
            <a:endParaRPr lang="da-DK" sz="900" dirty="0">
              <a:solidFill>
                <a:srgbClr val="797777"/>
              </a:solidFill>
            </a:endParaRPr>
          </a:p>
          <a:p>
            <a:pPr algn="l">
              <a:defRPr/>
            </a:pPr>
            <a:r>
              <a:rPr lang="da-DK" sz="700" dirty="0">
                <a:solidFill>
                  <a:srgbClr val="797777"/>
                </a:solidFill>
              </a:rPr>
              <a:t>Maj 2023</a:t>
            </a:r>
          </a:p>
        </p:txBody>
      </p:sp>
    </p:spTree>
    <p:extLst>
      <p:ext uri="{BB962C8B-B14F-4D97-AF65-F5344CB8AC3E}">
        <p14:creationId xmlns:p14="http://schemas.microsoft.com/office/powerpoint/2010/main" val="10362700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408218"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Hvad er gevinsterne ved en EPD?</a:t>
            </a:r>
          </a:p>
          <a:p>
            <a:pPr algn="l">
              <a:defRPr/>
            </a:pPr>
            <a:r>
              <a:rPr lang="da-DK" sz="700" dirty="0">
                <a:solidFill>
                  <a:srgbClr val="797777"/>
                </a:solidFill>
              </a:rPr>
              <a:t>Maj 2023</a:t>
            </a:r>
          </a:p>
        </p:txBody>
      </p:sp>
    </p:spTree>
    <p:extLst>
      <p:ext uri="{BB962C8B-B14F-4D97-AF65-F5344CB8AC3E}">
        <p14:creationId xmlns:p14="http://schemas.microsoft.com/office/powerpoint/2010/main" val="16045018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927764"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a:solidFill>
                  <a:schemeClr val="bg2"/>
                </a:solidFill>
              </a:rPr>
              <a:t>Startups og </a:t>
            </a:r>
            <a:r>
              <a:rPr lang="da-DK" sz="900" err="1">
                <a:solidFill>
                  <a:schemeClr val="bg2"/>
                </a:solidFill>
              </a:rPr>
              <a:t>EPD’er</a:t>
            </a:r>
            <a:endParaRPr lang="da-DK" sz="900">
              <a:solidFill>
                <a:schemeClr val="bg2"/>
              </a:solidFill>
            </a:endParaRPr>
          </a:p>
          <a:p>
            <a:pPr algn="l">
              <a:defRPr/>
            </a:pPr>
            <a:r>
              <a:rPr lang="da-DK" sz="700">
                <a:solidFill>
                  <a:srgbClr val="797777"/>
                </a:solidFill>
              </a:rPr>
              <a:t>Maj 2023</a:t>
            </a:r>
          </a:p>
        </p:txBody>
      </p:sp>
    </p:spTree>
    <p:extLst>
      <p:ext uri="{BB962C8B-B14F-4D97-AF65-F5344CB8AC3E}">
        <p14:creationId xmlns:p14="http://schemas.microsoft.com/office/powerpoint/2010/main" val="170740227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927764"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Hvordan læses og valideres en EPD?</a:t>
            </a:r>
          </a:p>
          <a:p>
            <a:pPr algn="l">
              <a:defRPr/>
            </a:pPr>
            <a:r>
              <a:rPr lang="da-DK" sz="700" dirty="0">
                <a:solidFill>
                  <a:srgbClr val="797777"/>
                </a:solidFill>
              </a:rPr>
              <a:t>Maj 2023</a:t>
            </a:r>
          </a:p>
        </p:txBody>
      </p:sp>
    </p:spTree>
    <p:extLst>
      <p:ext uri="{BB962C8B-B14F-4D97-AF65-F5344CB8AC3E}">
        <p14:creationId xmlns:p14="http://schemas.microsoft.com/office/powerpoint/2010/main" val="15727043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FFCEA-3761-4EEB-B415-401EC73409DF}"/>
              </a:ext>
            </a:extLst>
          </p:cNvPr>
          <p:cNvSpPr>
            <a:spLocks noGrp="1"/>
          </p:cNvSpPr>
          <p:nvPr>
            <p:ph type="title"/>
          </p:nvPr>
        </p:nvSpPr>
        <p:spPr>
          <a:xfrm>
            <a:off x="838199" y="365125"/>
            <a:ext cx="10796053" cy="1325563"/>
          </a:xfrm>
          <a:prstGeom prst="rect">
            <a:avLst/>
          </a:prstGeom>
        </p:spPr>
        <p:txBody>
          <a:bodyPr vert="horz" lIns="0" tIns="0" rIns="0" bIns="0" rtlCol="0" anchor="t">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C6054EFE-8D16-4A93-9BFA-A0EA121047B9}"/>
              </a:ext>
            </a:extLst>
          </p:cNvPr>
          <p:cNvSpPr>
            <a:spLocks noGrp="1"/>
          </p:cNvSpPr>
          <p:nvPr>
            <p:ph type="body" idx="1"/>
          </p:nvPr>
        </p:nvSpPr>
        <p:spPr>
          <a:xfrm>
            <a:off x="838199" y="1825625"/>
            <a:ext cx="1079605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Footer Placeholder 3">
            <a:extLst>
              <a:ext uri="{FF2B5EF4-FFF2-40B4-BE49-F238E27FC236}">
                <a16:creationId xmlns:a16="http://schemas.microsoft.com/office/drawing/2014/main" id="{CA510649-9A6A-A40E-9C5F-A7C197563FA1}"/>
              </a:ext>
            </a:extLst>
          </p:cNvPr>
          <p:cNvSpPr>
            <a:spLocks noGrp="1"/>
          </p:cNvSpPr>
          <p:nvPr>
            <p:ph type="ftr" sz="quarter" idx="3"/>
          </p:nvPr>
        </p:nvSpPr>
        <p:spPr>
          <a:xfrm>
            <a:off x="228600" y="6303723"/>
            <a:ext cx="3927764" cy="544512"/>
          </a:xfrm>
          <a:prstGeom prst="rect">
            <a:avLst/>
          </a:prstGeom>
        </p:spPr>
        <p:txBody>
          <a:bodyPr vert="horz" lIns="0" tIns="0" rIns="0" bIns="0" rtlCol="0" anchor="ctr"/>
          <a:lstStyle>
            <a:lvl1pPr algn="ctr">
              <a:defRPr sz="1200">
                <a:solidFill>
                  <a:schemeClr val="tx1">
                    <a:tint val="75000"/>
                  </a:schemeClr>
                </a:solidFill>
              </a:defRPr>
            </a:lvl1pPr>
          </a:lstStyle>
          <a:p>
            <a:pPr algn="l">
              <a:defRPr/>
            </a:pPr>
            <a:r>
              <a:rPr lang="da-DK" sz="900" dirty="0">
                <a:solidFill>
                  <a:schemeClr val="bg2"/>
                </a:solidFill>
              </a:rPr>
              <a:t>Hvad skal man som entreprenør eller </a:t>
            </a:r>
          </a:p>
          <a:p>
            <a:pPr algn="l">
              <a:defRPr/>
            </a:pPr>
            <a:r>
              <a:rPr lang="da-DK" sz="900" dirty="0">
                <a:solidFill>
                  <a:schemeClr val="bg2"/>
                </a:solidFill>
              </a:rPr>
              <a:t>håndværker vide om </a:t>
            </a:r>
            <a:r>
              <a:rPr lang="da-DK" sz="900" dirty="0" err="1">
                <a:solidFill>
                  <a:schemeClr val="bg2"/>
                </a:solidFill>
              </a:rPr>
              <a:t>EPD’er</a:t>
            </a:r>
            <a:r>
              <a:rPr lang="da-DK" sz="900" dirty="0">
                <a:solidFill>
                  <a:schemeClr val="bg2"/>
                </a:solidFill>
              </a:rPr>
              <a:t>?</a:t>
            </a:r>
          </a:p>
          <a:p>
            <a:pPr algn="l">
              <a:defRPr/>
            </a:pPr>
            <a:r>
              <a:rPr lang="da-DK" sz="700" dirty="0">
                <a:solidFill>
                  <a:srgbClr val="797777"/>
                </a:solidFill>
              </a:rPr>
              <a:t>Maj 2023</a:t>
            </a:r>
          </a:p>
        </p:txBody>
      </p:sp>
    </p:spTree>
    <p:extLst>
      <p:ext uri="{BB962C8B-B14F-4D97-AF65-F5344CB8AC3E}">
        <p14:creationId xmlns:p14="http://schemas.microsoft.com/office/powerpoint/2010/main" val="42949629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6.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L9kRR9idvZA" TargetMode="Externa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Fa18k6x9lQ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4.xml"/><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youtube.com/watch?v=JUoPPLnie28" TargetMode="External"/><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hyperlink" Target="https://www.youtube.com/watch?v=EQpYoHegPd8" TargetMode="External"/><Relationship Id="rId5" Type="http://schemas.openxmlformats.org/officeDocument/2006/relationships/image" Target="../media/image4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2.xml"/><Relationship Id="rId5" Type="http://schemas.openxmlformats.org/officeDocument/2006/relationships/image" Target="../media/image52.sv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2.xml"/><Relationship Id="rId5" Type="http://schemas.openxmlformats.org/officeDocument/2006/relationships/image" Target="../media/image54.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8.svg"/><Relationship Id="rId2" Type="http://schemas.openxmlformats.org/officeDocument/2006/relationships/image" Target="../media/image51.png"/><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2.svg"/></Relationships>
</file>

<file path=ppt/slides/_rels/slide3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9.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8.xml"/><Relationship Id="rId5" Type="http://schemas.openxmlformats.org/officeDocument/2006/relationships/image" Target="../media/image69.sv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52.xml"/><Relationship Id="rId5" Type="http://schemas.openxmlformats.org/officeDocument/2006/relationships/image" Target="../media/image78.sv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52.xml"/><Relationship Id="rId5" Type="http://schemas.openxmlformats.org/officeDocument/2006/relationships/image" Target="../media/image78.sv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16.sv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4xklQZtsAe4" TargetMode="External"/><Relationship Id="rId1" Type="http://schemas.openxmlformats.org/officeDocument/2006/relationships/slideLayout" Target="../slideLayouts/slideLayout56.xml"/><Relationship Id="rId5" Type="http://schemas.openxmlformats.org/officeDocument/2006/relationships/image" Target="../media/image8.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0.xml"/><Relationship Id="rId5" Type="http://schemas.openxmlformats.org/officeDocument/2006/relationships/image" Target="../media/image95.sv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pbekduL1Z10" TargetMode="External"/><Relationship Id="rId1" Type="http://schemas.openxmlformats.org/officeDocument/2006/relationships/slideLayout" Target="../slideLayouts/slideLayout92.xml"/><Relationship Id="rId5" Type="http://schemas.openxmlformats.org/officeDocument/2006/relationships/image" Target="../media/image8.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42.png"/><Relationship Id="rId7" Type="http://schemas.openxmlformats.org/officeDocument/2006/relationships/image" Target="../media/image99.png"/><Relationship Id="rId2" Type="http://schemas.openxmlformats.org/officeDocument/2006/relationships/hyperlink" Target="https://www.forbrugerombudsmanden.dk/longreads/kvikguide-til-virksomheder-om-miljomarkedsforing/" TargetMode="External"/><Relationship Id="rId1" Type="http://schemas.openxmlformats.org/officeDocument/2006/relationships/slideLayout" Target="../slideLayouts/slideLayout10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102.xml"/><Relationship Id="rId5" Type="http://schemas.openxmlformats.org/officeDocument/2006/relationships/image" Target="../media/image106.svg"/><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rE3Rv3yECjI" TargetMode="External"/><Relationship Id="rId1" Type="http://schemas.openxmlformats.org/officeDocument/2006/relationships/slideLayout" Target="../slideLayouts/slideLayout110.xml"/><Relationship Id="rId5" Type="http://schemas.openxmlformats.org/officeDocument/2006/relationships/image" Target="../media/image8.pn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0.xml"/><Relationship Id="rId5" Type="http://schemas.openxmlformats.org/officeDocument/2006/relationships/image" Target="../media/image110.sv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0.xml"/></Relationships>
</file>

<file path=ppt/slides/_rels/slide7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20.xml"/><Relationship Id="rId5" Type="http://schemas.openxmlformats.org/officeDocument/2006/relationships/image" Target="../media/image62.svg"/><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1.png"/><Relationship Id="rId7" Type="http://schemas.openxmlformats.org/officeDocument/2006/relationships/hyperlink" Target="https://www.youtube.com/watch?v=MavBe_yKMLU" TargetMode="External"/><Relationship Id="rId2" Type="http://schemas.openxmlformats.org/officeDocument/2006/relationships/image" Target="../media/image6.png"/><Relationship Id="rId1" Type="http://schemas.openxmlformats.org/officeDocument/2006/relationships/slideLayout" Target="../slideLayouts/slideLayout128.xml"/><Relationship Id="rId6" Type="http://schemas.openxmlformats.org/officeDocument/2006/relationships/hyperlink" Target="https://www.youtube.com/watch?v=JmsjsNdQpB0" TargetMode="External"/><Relationship Id="rId5" Type="http://schemas.openxmlformats.org/officeDocument/2006/relationships/image" Target="../media/image112.png"/><Relationship Id="rId4" Type="http://schemas.openxmlformats.org/officeDocument/2006/relationships/image" Target="../media/image8.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0.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9.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138.xml"/><Relationship Id="rId4" Type="http://schemas.openxmlformats.org/officeDocument/2006/relationships/image" Target="../media/image117.sv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bygningsreglementet.dk/Bilag/B2/Bilag_2/Tabel_7#787e83a6-b7d9-4a83-a4be-37574156daef" TargetMode="External"/><Relationship Id="rId1" Type="http://schemas.openxmlformats.org/officeDocument/2006/relationships/slideLayout" Target="../slideLayouts/slideLayout138.xml"/><Relationship Id="rId5" Type="http://schemas.openxmlformats.org/officeDocument/2006/relationships/image" Target="../media/image119.sv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byggeriogklima.dk/" TargetMode="External"/><Relationship Id="rId1" Type="http://schemas.openxmlformats.org/officeDocument/2006/relationships/slideLayout" Target="../slideLayouts/slideLayout142.xml"/><Relationship Id="rId5" Type="http://schemas.openxmlformats.org/officeDocument/2006/relationships/hyperlink" Target="https://bygningsreglementet.dk/Bilag/B2/Bilag_2/Tabel_6#e53ebfa8-1dea-4737-aa53-69c8a848b30c" TargetMode="External"/><Relationship Id="rId4" Type="http://schemas.openxmlformats.org/officeDocument/2006/relationships/image" Target="../media/image114.svg"/></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40.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87.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1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9.xml.rels><?xml version="1.0" encoding="UTF-8" standalone="yes"?>
<Relationships xmlns="http://schemas.openxmlformats.org/package/2006/relationships"><Relationship Id="rId8" Type="http://schemas.openxmlformats.org/officeDocument/2006/relationships/hyperlink" Target="https://www.youtube.com/watch?v=IVz164YX_Og" TargetMode="External"/><Relationship Id="rId3" Type="http://schemas.openxmlformats.org/officeDocument/2006/relationships/image" Target="../media/image6.png"/><Relationship Id="rId7" Type="http://schemas.openxmlformats.org/officeDocument/2006/relationships/hyperlink" Target="https://www.youtube.com/watch?v=f3FWzwe0ZwM" TargetMode="External"/><Relationship Id="rId12"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146.xml"/><Relationship Id="rId6" Type="http://schemas.openxmlformats.org/officeDocument/2006/relationships/image" Target="../media/image127.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28.png"/><Relationship Id="rId4" Type="http://schemas.openxmlformats.org/officeDocument/2006/relationships/image" Target="../media/image126.png"/><Relationship Id="rId9" Type="http://schemas.openxmlformats.org/officeDocument/2006/relationships/hyperlink" Target="https://www.youtube.com/watch?v=NsMeLLESQ0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58.xml"/></Relationships>
</file>

<file path=ppt/slides/_rels/slide91.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156.xml"/></Relationships>
</file>

<file path=ppt/slides/_rels/slide92.xml.rels><?xml version="1.0" encoding="UTF-8" standalone="yes"?>
<Relationships xmlns="http://schemas.openxmlformats.org/package/2006/relationships"><Relationship Id="rId3" Type="http://schemas.openxmlformats.org/officeDocument/2006/relationships/hyperlink" Target="https://byggeriogenergi.dk/media/2512/guide_bliv-bedre-til-baeredygtighed_enkeltside.pdf" TargetMode="External"/><Relationship Id="rId2" Type="http://schemas.openxmlformats.org/officeDocument/2006/relationships/notesSlide" Target="../notesSlides/notesSlide8.xml"/><Relationship Id="rId1" Type="http://schemas.openxmlformats.org/officeDocument/2006/relationships/slideLayout" Target="../slideLayouts/slideLayout16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byggeriogklima.dk/media/rj2euoc5/vcbk_guide_entreprenorer.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9" y="684879"/>
            <a:ext cx="4794009" cy="2387600"/>
          </a:xfrm>
        </p:spPr>
        <p:txBody>
          <a:bodyPr>
            <a:normAutofit fontScale="90000"/>
          </a:bodyPr>
          <a:lstStyle/>
          <a:p>
            <a:r>
              <a:rPr lang="da-DK" sz="2800" dirty="0"/>
              <a:t>Videnspakke 1:</a:t>
            </a:r>
            <a:br>
              <a:rPr lang="da-DK" dirty="0"/>
            </a:br>
            <a:r>
              <a:rPr lang="da-DK" dirty="0"/>
              <a:t>Hvad er en EPD - og hvorfor er det en god idé at have en?</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8" y="3898127"/>
            <a:ext cx="4555471" cy="1655762"/>
          </a:xfrm>
        </p:spPr>
        <p:txBody>
          <a:bodyPr/>
          <a:lstStyle/>
          <a:p>
            <a:r>
              <a:rPr lang="da-DK" dirty="0"/>
              <a:t>Introduktion til </a:t>
            </a:r>
            <a:r>
              <a:rPr lang="da-DK" dirty="0" err="1"/>
              <a:t>EPD’er</a:t>
            </a:r>
            <a:r>
              <a:rPr lang="da-DK" dirty="0"/>
              <a:t>, og hvad man kan få ud af at arbejde med dem. </a:t>
            </a:r>
          </a:p>
        </p:txBody>
      </p:sp>
    </p:spTree>
    <p:extLst>
      <p:ext uri="{BB962C8B-B14F-4D97-AF65-F5344CB8AC3E}">
        <p14:creationId xmlns:p14="http://schemas.microsoft.com/office/powerpoint/2010/main" val="392546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1151AB-E98E-9A7F-FD02-A2AC8363C3E1}"/>
              </a:ext>
            </a:extLst>
          </p:cNvPr>
          <p:cNvSpPr txBox="1"/>
          <p:nvPr/>
        </p:nvSpPr>
        <p:spPr>
          <a:xfrm>
            <a:off x="794320" y="935531"/>
            <a:ext cx="6386656" cy="5262979"/>
          </a:xfrm>
          <a:prstGeom prst="rect">
            <a:avLst/>
          </a:prstGeom>
          <a:noFill/>
        </p:spPr>
        <p:txBody>
          <a:bodyPr wrap="square" rtlCol="0">
            <a:spAutoFit/>
          </a:bodyPr>
          <a:lstStyle/>
          <a:p>
            <a:r>
              <a:rPr lang="da-DK" sz="2400">
                <a:solidFill>
                  <a:schemeClr val="bg1"/>
                </a:solidFill>
              </a:rPr>
              <a:t>Forestil dig, at en bygning sættes </a:t>
            </a:r>
          </a:p>
          <a:p>
            <a:r>
              <a:rPr lang="da-DK" sz="2400">
                <a:solidFill>
                  <a:schemeClr val="bg1"/>
                </a:solidFill>
              </a:rPr>
              <a:t>sammen af klodser, som består af forskellige byggevarer med tilhørende EPD’er. </a:t>
            </a:r>
          </a:p>
          <a:p>
            <a:endParaRPr lang="da-DK" sz="2400">
              <a:solidFill>
                <a:schemeClr val="bg1"/>
              </a:solidFill>
            </a:endParaRPr>
          </a:p>
          <a:p>
            <a:r>
              <a:rPr lang="da-DK" sz="2400">
                <a:solidFill>
                  <a:schemeClr val="bg1"/>
                </a:solidFill>
              </a:rPr>
              <a:t>Så vælger man den ”EPD-klods”, der passer bedst ind, afhængig af, hvad man gerne vil have, at bygningen skal kunne, og hvor længe den skal holde. </a:t>
            </a:r>
          </a:p>
          <a:p>
            <a:endParaRPr lang="da-DK" sz="2400">
              <a:solidFill>
                <a:schemeClr val="bg1"/>
              </a:solidFill>
            </a:endParaRPr>
          </a:p>
          <a:p>
            <a:r>
              <a:rPr lang="da-DK" sz="2400">
                <a:solidFill>
                  <a:schemeClr val="bg1"/>
                </a:solidFill>
              </a:rPr>
              <a:t>En klods kan godt se ”grøn” ud, men hvis nu produktet har en kort levetid, eller hvis man bruger en masse energi på at drifte det, så bliver klodsen måske ”sort” i det samlede billede. </a:t>
            </a:r>
          </a:p>
        </p:txBody>
      </p:sp>
      <p:grpSp>
        <p:nvGrpSpPr>
          <p:cNvPr id="13" name="Group 12">
            <a:extLst>
              <a:ext uri="{FF2B5EF4-FFF2-40B4-BE49-F238E27FC236}">
                <a16:creationId xmlns:a16="http://schemas.microsoft.com/office/drawing/2014/main" id="{0B9F896A-E6F6-C302-C0BD-33243CAD2C05}"/>
              </a:ext>
            </a:extLst>
          </p:cNvPr>
          <p:cNvGrpSpPr/>
          <p:nvPr/>
        </p:nvGrpSpPr>
        <p:grpSpPr>
          <a:xfrm>
            <a:off x="8614589" y="987206"/>
            <a:ext cx="3259911" cy="4883588"/>
            <a:chOff x="8614589" y="987206"/>
            <a:chExt cx="3259911" cy="4883588"/>
          </a:xfrm>
        </p:grpSpPr>
        <p:sp>
          <p:nvSpPr>
            <p:cNvPr id="11" name="Oval 10">
              <a:extLst>
                <a:ext uri="{FF2B5EF4-FFF2-40B4-BE49-F238E27FC236}">
                  <a16:creationId xmlns:a16="http://schemas.microsoft.com/office/drawing/2014/main" id="{36952709-4E86-3AE1-F9E3-F22AC98760DB}"/>
                </a:ext>
              </a:extLst>
            </p:cNvPr>
            <p:cNvSpPr/>
            <p:nvPr/>
          </p:nvSpPr>
          <p:spPr>
            <a:xfrm>
              <a:off x="8782774" y="5541330"/>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phic 7">
              <a:extLst>
                <a:ext uri="{FF2B5EF4-FFF2-40B4-BE49-F238E27FC236}">
                  <a16:creationId xmlns:a16="http://schemas.microsoft.com/office/drawing/2014/main" id="{A760F911-2FFA-B8D9-77CB-CD4C4CEF49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4589" y="987206"/>
              <a:ext cx="3259911" cy="475062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8104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F391CA8-0B16-17FE-E178-C33937275B55}"/>
              </a:ext>
            </a:extLst>
          </p:cNvPr>
          <p:cNvSpPr>
            <a:spLocks noGrp="1"/>
          </p:cNvSpPr>
          <p:nvPr>
            <p:ph idx="1"/>
          </p:nvPr>
        </p:nvSpPr>
        <p:spPr>
          <a:xfrm>
            <a:off x="838200" y="1620838"/>
            <a:ext cx="4481339" cy="4355038"/>
          </a:xfrm>
        </p:spPr>
        <p:txBody>
          <a:bodyPr/>
          <a:lstStyle/>
          <a:p>
            <a:pPr>
              <a:lnSpc>
                <a:spcPct val="100000"/>
              </a:lnSpc>
            </a:pPr>
            <a:r>
              <a:rPr lang="da-DK" sz="1300" b="1" dirty="0"/>
              <a:t>Krav til </a:t>
            </a:r>
            <a:r>
              <a:rPr lang="da-DK" sz="1300" b="1" dirty="0" err="1"/>
              <a:t>EPD’er</a:t>
            </a:r>
            <a:endParaRPr lang="da-DK" sz="1300" b="1" dirty="0"/>
          </a:p>
          <a:p>
            <a:pPr>
              <a:lnSpc>
                <a:spcPct val="100000"/>
              </a:lnSpc>
            </a:pPr>
            <a:r>
              <a:rPr lang="da-DK" sz="1300" dirty="0"/>
              <a:t>Der er ingen lovkrav </a:t>
            </a:r>
          </a:p>
          <a:p>
            <a:pPr marL="176213" indent="-176213">
              <a:lnSpc>
                <a:spcPct val="100000"/>
              </a:lnSpc>
              <a:buFont typeface="Arial" panose="020B0604020202020204" pitchFamily="34" charset="0"/>
              <a:buChar char="•"/>
            </a:pPr>
            <a:r>
              <a:rPr lang="da-DK" sz="1300" dirty="0"/>
              <a:t>om, at man skal udarbejde en EPD</a:t>
            </a:r>
          </a:p>
          <a:p>
            <a:pPr marL="176213" indent="-176213">
              <a:lnSpc>
                <a:spcPct val="100000"/>
              </a:lnSpc>
              <a:buFont typeface="Arial" panose="020B0604020202020204" pitchFamily="34" charset="0"/>
              <a:buChar char="•"/>
            </a:pPr>
            <a:r>
              <a:rPr lang="da-DK" sz="1300" dirty="0"/>
              <a:t>eller til, hvordan en EPD udformes. </a:t>
            </a:r>
          </a:p>
          <a:p>
            <a:pPr>
              <a:lnSpc>
                <a:spcPct val="100000"/>
              </a:lnSpc>
            </a:pPr>
            <a:r>
              <a:rPr lang="da-DK" sz="1300" dirty="0"/>
              <a:t>Det </a:t>
            </a:r>
            <a:r>
              <a:rPr lang="da-DK" sz="1300" b="1" dirty="0"/>
              <a:t>forventes </a:t>
            </a:r>
            <a:r>
              <a:rPr lang="da-DK" sz="1300" dirty="0"/>
              <a:t>dog, at der inden for nær fremtid vil blive stillet krav til: </a:t>
            </a:r>
          </a:p>
          <a:p>
            <a:pPr marL="176213" indent="-176213">
              <a:lnSpc>
                <a:spcPct val="100000"/>
              </a:lnSpc>
              <a:buFont typeface="Arial" panose="020B0604020202020204" pitchFamily="34" charset="0"/>
              <a:buChar char="•"/>
            </a:pPr>
            <a:r>
              <a:rPr lang="da-DK" sz="1300" dirty="0"/>
              <a:t>dokumentation af byggevarers miljøpåvirkning i en revideret byggevareforordning (CPR)  </a:t>
            </a:r>
          </a:p>
          <a:p>
            <a:pPr marL="176213" indent="-176213">
              <a:lnSpc>
                <a:spcPct val="100000"/>
              </a:lnSpc>
              <a:buFont typeface="Arial" panose="020B0604020202020204" pitchFamily="34" charset="0"/>
              <a:buChar char="•"/>
            </a:pPr>
            <a:r>
              <a:rPr lang="da-DK" sz="1300" dirty="0"/>
              <a:t>eller krav til produktspecifikke </a:t>
            </a:r>
            <a:r>
              <a:rPr lang="da-DK" sz="1300" dirty="0" err="1"/>
              <a:t>EPD’er</a:t>
            </a:r>
            <a:r>
              <a:rPr lang="da-DK" sz="1300" dirty="0"/>
              <a:t>, ligesom det fx allerede gøres i Norge i forbindelse med offentligt byggeri.</a:t>
            </a:r>
          </a:p>
          <a:p>
            <a:pPr>
              <a:lnSpc>
                <a:spcPct val="100000"/>
              </a:lnSpc>
            </a:pPr>
            <a:r>
              <a:rPr lang="da-DK" sz="1300" b="1" dirty="0"/>
              <a:t>Krav til indholdet af </a:t>
            </a:r>
            <a:r>
              <a:rPr lang="da-DK" sz="1300" b="1" dirty="0" err="1"/>
              <a:t>EPD’er</a:t>
            </a:r>
            <a:endParaRPr lang="da-DK" sz="1300" b="1" dirty="0"/>
          </a:p>
          <a:p>
            <a:pPr marL="285750" indent="-285750">
              <a:lnSpc>
                <a:spcPct val="100000"/>
              </a:lnSpc>
              <a:buFont typeface="Arial" panose="020B0604020202020204" pitchFamily="34" charset="0"/>
              <a:buChar char="•"/>
            </a:pPr>
            <a:r>
              <a:rPr lang="da-DK" sz="1300" dirty="0"/>
              <a:t>En EPD skal leve op til kravene i standarderne ISO 14025 og EN 15804 – også kaldet ’EPD-standarden’.</a:t>
            </a:r>
          </a:p>
          <a:p>
            <a:pPr marL="285750" indent="-285750">
              <a:lnSpc>
                <a:spcPct val="100000"/>
              </a:lnSpc>
              <a:buFont typeface="Arial" panose="020B0604020202020204" pitchFamily="34" charset="0"/>
              <a:buChar char="•"/>
            </a:pPr>
            <a:r>
              <a:rPr lang="da-DK" sz="1300" dirty="0"/>
              <a:t>I november 2022 trådte en revideret udgave af standarden i kraft, som bl.a. betyder, at flere af byggevarens livscyklusfaser skal inkluderes end tidligere.</a:t>
            </a:r>
          </a:p>
        </p:txBody>
      </p:sp>
      <p:sp>
        <p:nvSpPr>
          <p:cNvPr id="6" name="Text Placeholder 7">
            <a:extLst>
              <a:ext uri="{FF2B5EF4-FFF2-40B4-BE49-F238E27FC236}">
                <a16:creationId xmlns:a16="http://schemas.microsoft.com/office/drawing/2014/main" id="{ACB82497-4636-2237-14CA-BBE1A0475579}"/>
              </a:ext>
            </a:extLst>
          </p:cNvPr>
          <p:cNvSpPr>
            <a:spLocks noGrp="1"/>
          </p:cNvSpPr>
          <p:nvPr>
            <p:ph type="body" sz="quarter" idx="16"/>
          </p:nvPr>
        </p:nvSpPr>
        <p:spPr>
          <a:xfrm>
            <a:off x="838200" y="769938"/>
            <a:ext cx="6896100" cy="850900"/>
          </a:xfrm>
        </p:spPr>
        <p:txBody>
          <a:bodyPr/>
          <a:lstStyle/>
          <a:p>
            <a:r>
              <a:rPr lang="da-DK"/>
              <a:t>Hvilken lovgivning er relevant at kende?</a:t>
            </a:r>
          </a:p>
        </p:txBody>
      </p:sp>
      <p:grpSp>
        <p:nvGrpSpPr>
          <p:cNvPr id="13" name="Group 12">
            <a:extLst>
              <a:ext uri="{FF2B5EF4-FFF2-40B4-BE49-F238E27FC236}">
                <a16:creationId xmlns:a16="http://schemas.microsoft.com/office/drawing/2014/main" id="{915AD4BB-880E-3869-61D2-E65C600DEBEF}"/>
              </a:ext>
            </a:extLst>
          </p:cNvPr>
          <p:cNvGrpSpPr/>
          <p:nvPr/>
        </p:nvGrpSpPr>
        <p:grpSpPr>
          <a:xfrm>
            <a:off x="6096000" y="1620838"/>
            <a:ext cx="5257800" cy="1042579"/>
            <a:chOff x="5878209" y="1620838"/>
            <a:chExt cx="4989103" cy="1042579"/>
          </a:xfrm>
        </p:grpSpPr>
        <p:sp>
          <p:nvSpPr>
            <p:cNvPr id="12" name="Rectangle 11">
              <a:extLst>
                <a:ext uri="{FF2B5EF4-FFF2-40B4-BE49-F238E27FC236}">
                  <a16:creationId xmlns:a16="http://schemas.microsoft.com/office/drawing/2014/main" id="{5C89910E-0098-81F4-FB2F-6BCBFFFFEADA}"/>
                </a:ext>
              </a:extLst>
            </p:cNvPr>
            <p:cNvSpPr/>
            <p:nvPr/>
          </p:nvSpPr>
          <p:spPr>
            <a:xfrm>
              <a:off x="5878209" y="1620838"/>
              <a:ext cx="4933580" cy="102076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0">
              <a:extLst>
                <a:ext uri="{FF2B5EF4-FFF2-40B4-BE49-F238E27FC236}">
                  <a16:creationId xmlns:a16="http://schemas.microsoft.com/office/drawing/2014/main" id="{EB142AFE-15CA-BC92-8DA4-69DEBE1FD671}"/>
                </a:ext>
              </a:extLst>
            </p:cNvPr>
            <p:cNvSpPr txBox="1"/>
            <p:nvPr/>
          </p:nvSpPr>
          <p:spPr>
            <a:xfrm>
              <a:off x="5933733" y="1709310"/>
              <a:ext cx="4933579" cy="954107"/>
            </a:xfrm>
            <a:prstGeom prst="rect">
              <a:avLst/>
            </a:prstGeom>
            <a:noFill/>
          </p:spPr>
          <p:txBody>
            <a:bodyPr wrap="square">
              <a:spAutoFit/>
            </a:bodyPr>
            <a:lstStyle/>
            <a:p>
              <a:pPr>
                <a:lnSpc>
                  <a:spcPct val="100000"/>
                </a:lnSpc>
              </a:pPr>
              <a:r>
                <a:rPr lang="da-DK" sz="1400" b="1">
                  <a:solidFill>
                    <a:schemeClr val="bg2"/>
                  </a:solidFill>
                </a:rPr>
                <a:t>Med ændringerne i EPD-standarden er det derfor ikke muligt at sammenligne EPD’er, som er udarbejdet efter den ‘gamle’ og ‘nye’ standard, da kravet til indholdet varierer. </a:t>
              </a:r>
            </a:p>
          </p:txBody>
        </p:sp>
      </p:grpSp>
      <p:pic>
        <p:nvPicPr>
          <p:cNvPr id="7" name="Picture 6">
            <a:extLst>
              <a:ext uri="{FF2B5EF4-FFF2-40B4-BE49-F238E27FC236}">
                <a16:creationId xmlns:a16="http://schemas.microsoft.com/office/drawing/2014/main" id="{9FCC5E0B-B1BB-DF48-F68E-E6E1C7399ADF}"/>
              </a:ext>
            </a:extLst>
          </p:cNvPr>
          <p:cNvPicPr>
            <a:picLocks noChangeAspect="1"/>
          </p:cNvPicPr>
          <p:nvPr/>
        </p:nvPicPr>
        <p:blipFill rotWithShape="1">
          <a:blip r:embed="rId3">
            <a:extLst>
              <a:ext uri="{28A0092B-C50C-407E-A947-70E740481C1C}">
                <a14:useLocalDpi xmlns:a14="http://schemas.microsoft.com/office/drawing/2010/main" val="0"/>
              </a:ext>
            </a:extLst>
          </a:blip>
          <a:srcRect t="30797"/>
          <a:stretch/>
        </p:blipFill>
        <p:spPr>
          <a:xfrm>
            <a:off x="6096000" y="2864580"/>
            <a:ext cx="4907990" cy="3336564"/>
          </a:xfrm>
          <a:prstGeom prst="rect">
            <a:avLst/>
          </a:prstGeom>
        </p:spPr>
      </p:pic>
    </p:spTree>
    <p:extLst>
      <p:ext uri="{BB962C8B-B14F-4D97-AF65-F5344CB8AC3E}">
        <p14:creationId xmlns:p14="http://schemas.microsoft.com/office/powerpoint/2010/main" val="283104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D86553B-50A1-78A9-02BB-B496B0DAEFB0}"/>
              </a:ext>
            </a:extLst>
          </p:cNvPr>
          <p:cNvSpPr>
            <a:spLocks noGrp="1"/>
          </p:cNvSpPr>
          <p:nvPr>
            <p:ph type="body" sz="quarter" idx="16"/>
          </p:nvPr>
        </p:nvSpPr>
        <p:spPr>
          <a:xfrm>
            <a:off x="838200" y="769938"/>
            <a:ext cx="7518400" cy="850900"/>
          </a:xfrm>
        </p:spPr>
        <p:txBody>
          <a:bodyPr/>
          <a:lstStyle/>
          <a:p>
            <a:r>
              <a:rPr lang="da-DK"/>
              <a:t>Hvilken lovgivning er relevant at kende?</a:t>
            </a:r>
          </a:p>
          <a:p>
            <a:endParaRPr lang="da-DK"/>
          </a:p>
        </p:txBody>
      </p:sp>
      <p:sp>
        <p:nvSpPr>
          <p:cNvPr id="6" name="Content Placeholder 2">
            <a:extLst>
              <a:ext uri="{FF2B5EF4-FFF2-40B4-BE49-F238E27FC236}">
                <a16:creationId xmlns:a16="http://schemas.microsoft.com/office/drawing/2014/main" id="{CECBA8F6-9E5E-9E00-A5B5-B5FBB3CD43E1}"/>
              </a:ext>
            </a:extLst>
          </p:cNvPr>
          <p:cNvSpPr txBox="1">
            <a:spLocks/>
          </p:cNvSpPr>
          <p:nvPr/>
        </p:nvSpPr>
        <p:spPr>
          <a:xfrm>
            <a:off x="838200" y="1928302"/>
            <a:ext cx="6621380" cy="3941400"/>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dirty="0"/>
              <a:t>Krav til LCA på bygningsniveau</a:t>
            </a:r>
          </a:p>
          <a:p>
            <a:r>
              <a:rPr lang="da-DK" sz="1600" dirty="0"/>
              <a:t>De krav i Bygningsreglementet (BR18), som trådte i kraft pr. 1. januar 2023, stiller </a:t>
            </a:r>
            <a:r>
              <a:rPr lang="da-DK" sz="1800" b="1" dirty="0"/>
              <a:t>krav til dokumentation af bygningers samlede klimapåvirkning over hele deres livscyklus </a:t>
            </a:r>
            <a:r>
              <a:rPr lang="da-DK" sz="1600" dirty="0"/>
              <a:t>– fra projektering til nedrivning og bortskaffelse, over en betragtningsperiode på 50 år. </a:t>
            </a:r>
          </a:p>
          <a:p>
            <a:r>
              <a:rPr lang="da-DK" sz="1600" dirty="0"/>
              <a:t>Dokumentationen sker i form af en livscyklusvurdering (LCA). </a:t>
            </a:r>
          </a:p>
          <a:p>
            <a:r>
              <a:rPr lang="da-DK" sz="1600" dirty="0"/>
              <a:t>LCA-beregningen baseres på </a:t>
            </a:r>
            <a:r>
              <a:rPr lang="da-DK" sz="1600" b="1" dirty="0"/>
              <a:t>værdier for de anvendte byggematerialer </a:t>
            </a:r>
            <a:r>
              <a:rPr lang="da-DK" sz="1600" dirty="0"/>
              <a:t>og byggeprocessers udledning af klimagasser</a:t>
            </a:r>
          </a:p>
          <a:p>
            <a:pPr marL="176213" indent="-176213">
              <a:buFont typeface="Arial" panose="020B0604020202020204" pitchFamily="34" charset="0"/>
              <a:buChar char="•"/>
            </a:pPr>
            <a:r>
              <a:rPr lang="da-DK" sz="1600" dirty="0"/>
              <a:t>enten </a:t>
            </a:r>
            <a:r>
              <a:rPr lang="da-DK" sz="1600" b="1" dirty="0"/>
              <a:t>generiske data </a:t>
            </a:r>
            <a:r>
              <a:rPr lang="da-DK" sz="1600" dirty="0"/>
              <a:t>(hovedsageligt baseret på data fra den tyske ÖKOBAUDAT-database) </a:t>
            </a:r>
          </a:p>
          <a:p>
            <a:pPr marL="176213" indent="-176213">
              <a:buFont typeface="Arial" panose="020B0604020202020204" pitchFamily="34" charset="0"/>
              <a:buChar char="•"/>
            </a:pPr>
            <a:r>
              <a:rPr lang="da-DK" sz="1600" dirty="0"/>
              <a:t>eller </a:t>
            </a:r>
            <a:r>
              <a:rPr lang="da-DK" sz="1600" b="1" dirty="0"/>
              <a:t>faktiske data </a:t>
            </a:r>
            <a:r>
              <a:rPr lang="da-DK" sz="1600" dirty="0"/>
              <a:t>(baseret på </a:t>
            </a:r>
            <a:r>
              <a:rPr lang="da-DK" sz="1600" dirty="0" err="1"/>
              <a:t>EPD’er</a:t>
            </a:r>
            <a:r>
              <a:rPr lang="da-DK" sz="1600" dirty="0"/>
              <a:t> for konkrete byggematerialer).  </a:t>
            </a:r>
          </a:p>
        </p:txBody>
      </p:sp>
      <p:pic>
        <p:nvPicPr>
          <p:cNvPr id="3" name="Graphic 2">
            <a:extLst>
              <a:ext uri="{FF2B5EF4-FFF2-40B4-BE49-F238E27FC236}">
                <a16:creationId xmlns:a16="http://schemas.microsoft.com/office/drawing/2014/main" id="{8722C9F9-0910-CC4D-4C7A-579754FE7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6600" y="3125440"/>
            <a:ext cx="3273425" cy="2744262"/>
          </a:xfrm>
          <a:prstGeom prst="rect">
            <a:avLst/>
          </a:prstGeom>
        </p:spPr>
      </p:pic>
      <p:pic>
        <p:nvPicPr>
          <p:cNvPr id="8" name="Graphic 7">
            <a:extLst>
              <a:ext uri="{FF2B5EF4-FFF2-40B4-BE49-F238E27FC236}">
                <a16:creationId xmlns:a16="http://schemas.microsoft.com/office/drawing/2014/main" id="{69C258E3-14C0-A63A-8EAE-174015EA90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6600" y="571639"/>
            <a:ext cx="3695411" cy="2713326"/>
          </a:xfrm>
          <a:prstGeom prst="rect">
            <a:avLst/>
          </a:prstGeom>
        </p:spPr>
      </p:pic>
    </p:spTree>
    <p:extLst>
      <p:ext uri="{BB962C8B-B14F-4D97-AF65-F5344CB8AC3E}">
        <p14:creationId xmlns:p14="http://schemas.microsoft.com/office/powerpoint/2010/main" val="38336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D86553B-50A1-78A9-02BB-B496B0DAEFB0}"/>
              </a:ext>
            </a:extLst>
          </p:cNvPr>
          <p:cNvSpPr>
            <a:spLocks noGrp="1"/>
          </p:cNvSpPr>
          <p:nvPr>
            <p:ph type="body" sz="quarter" idx="16"/>
          </p:nvPr>
        </p:nvSpPr>
        <p:spPr>
          <a:xfrm>
            <a:off x="838200" y="769938"/>
            <a:ext cx="7518400" cy="850900"/>
          </a:xfrm>
        </p:spPr>
        <p:txBody>
          <a:bodyPr/>
          <a:lstStyle/>
          <a:p>
            <a:r>
              <a:rPr lang="da-DK"/>
              <a:t>Hvilken lovgivning er relevant at kende?</a:t>
            </a:r>
          </a:p>
          <a:p>
            <a:endParaRPr lang="da-DK"/>
          </a:p>
        </p:txBody>
      </p:sp>
      <p:sp>
        <p:nvSpPr>
          <p:cNvPr id="6" name="Content Placeholder 2">
            <a:extLst>
              <a:ext uri="{FF2B5EF4-FFF2-40B4-BE49-F238E27FC236}">
                <a16:creationId xmlns:a16="http://schemas.microsoft.com/office/drawing/2014/main" id="{CECBA8F6-9E5E-9E00-A5B5-B5FBB3CD43E1}"/>
              </a:ext>
            </a:extLst>
          </p:cNvPr>
          <p:cNvSpPr txBox="1">
            <a:spLocks/>
          </p:cNvSpPr>
          <p:nvPr/>
        </p:nvSpPr>
        <p:spPr>
          <a:xfrm>
            <a:off x="838199" y="1928302"/>
            <a:ext cx="6299201" cy="4326826"/>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b="1" dirty="0"/>
              <a:t>Krav til LCA på bygningsniveau</a:t>
            </a:r>
          </a:p>
          <a:p>
            <a:r>
              <a:rPr lang="da-DK" sz="1600" dirty="0"/>
              <a:t>For nybyggeri over 1.000 m² blev der 1. januar 2023 (foruden kravet om en LCA) også indført krav om en grænseværdi for bygningens udledning af klimagasser på max. 12 kg </a:t>
            </a: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CO</a:t>
            </a:r>
            <a:r>
              <a:rPr lang="da-DK" sz="1800" baseline="-25000" dirty="0"/>
              <a:t>2</a:t>
            </a: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-ækvivalenter pr. m² pr. år. </a:t>
            </a:r>
          </a:p>
          <a:p>
            <a:r>
              <a:rPr lang="da-DK" sz="1600" dirty="0"/>
              <a:t>Frem mod 2029 forventes denne grænseværdi at blive ændret og inkludere nybyggeri under 1000 m². </a:t>
            </a:r>
          </a:p>
          <a:p>
            <a:r>
              <a:rPr lang="da-DK" sz="1600" dirty="0"/>
              <a:t>Det </a:t>
            </a:r>
            <a:r>
              <a:rPr lang="da-DK" sz="1600" b="1" dirty="0"/>
              <a:t>øger efterspørgslen på </a:t>
            </a:r>
            <a:r>
              <a:rPr lang="da-DK" sz="1600" b="1" dirty="0" err="1"/>
              <a:t>EPD’er</a:t>
            </a:r>
            <a:r>
              <a:rPr lang="da-DK" sz="1600" dirty="0"/>
              <a:t>, fordi en EPD dokumenterer den præcise miljøpåvirkning. </a:t>
            </a:r>
          </a:p>
          <a:p>
            <a:r>
              <a:rPr lang="da-DK" sz="1600" dirty="0"/>
              <a:t>En EPD vil - for mange produkters vedkommende - </a:t>
            </a:r>
            <a:r>
              <a:rPr lang="da-DK" sz="1600" b="1" dirty="0"/>
              <a:t>præstere bedre end generiske data</a:t>
            </a:r>
            <a:r>
              <a:rPr lang="da-DK" sz="1600" dirty="0"/>
              <a:t>,</a:t>
            </a:r>
            <a:r>
              <a:rPr lang="da-DK" sz="1600" b="1" dirty="0"/>
              <a:t> </a:t>
            </a:r>
            <a:r>
              <a:rPr lang="da-DK" sz="1600" dirty="0"/>
              <a:t>fordi generiske data er baseret på en konservativ betragtning af produkternes miljøpåvirkning på tværs af en branche. </a:t>
            </a:r>
          </a:p>
        </p:txBody>
      </p:sp>
      <p:grpSp>
        <p:nvGrpSpPr>
          <p:cNvPr id="11" name="Group 10">
            <a:extLst>
              <a:ext uri="{FF2B5EF4-FFF2-40B4-BE49-F238E27FC236}">
                <a16:creationId xmlns:a16="http://schemas.microsoft.com/office/drawing/2014/main" id="{139F9D90-194F-944A-E98C-E3906AE3BA27}"/>
              </a:ext>
            </a:extLst>
          </p:cNvPr>
          <p:cNvGrpSpPr/>
          <p:nvPr/>
        </p:nvGrpSpPr>
        <p:grpSpPr>
          <a:xfrm>
            <a:off x="8625462" y="1928304"/>
            <a:ext cx="1864738" cy="3886974"/>
            <a:chOff x="8511162" y="1620838"/>
            <a:chExt cx="2118738" cy="4416424"/>
          </a:xfrm>
        </p:grpSpPr>
        <p:sp>
          <p:nvSpPr>
            <p:cNvPr id="10" name="Oval 9">
              <a:extLst>
                <a:ext uri="{FF2B5EF4-FFF2-40B4-BE49-F238E27FC236}">
                  <a16:creationId xmlns:a16="http://schemas.microsoft.com/office/drawing/2014/main" id="{C3DAD8D3-86A4-C992-AE37-DCC8F136A468}"/>
                </a:ext>
              </a:extLst>
            </p:cNvPr>
            <p:cNvSpPr/>
            <p:nvPr/>
          </p:nvSpPr>
          <p:spPr>
            <a:xfrm>
              <a:off x="8717574" y="5221269"/>
              <a:ext cx="1912326" cy="815993"/>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phic 8">
              <a:extLst>
                <a:ext uri="{FF2B5EF4-FFF2-40B4-BE49-F238E27FC236}">
                  <a16:creationId xmlns:a16="http://schemas.microsoft.com/office/drawing/2014/main" id="{E0003C73-9328-53BE-1161-902E7A0018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1162" y="1620838"/>
              <a:ext cx="1945877" cy="401058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664787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2F20D6-669C-6466-ED26-89ACC9B7C866}"/>
              </a:ext>
            </a:extLst>
          </p:cNvPr>
          <p:cNvSpPr>
            <a:spLocks noGrp="1"/>
          </p:cNvSpPr>
          <p:nvPr>
            <p:ph type="title"/>
          </p:nvPr>
        </p:nvSpPr>
        <p:spPr>
          <a:xfrm>
            <a:off x="838800" y="1037690"/>
            <a:ext cx="5665342" cy="775597"/>
          </a:xfrm>
        </p:spPr>
        <p:txBody>
          <a:bodyPr/>
          <a:lstStyle/>
          <a:p>
            <a:r>
              <a:rPr lang="da-DK"/>
              <a:t>Hvad er den forventede udvikling på området?</a:t>
            </a:r>
          </a:p>
        </p:txBody>
      </p:sp>
      <p:sp>
        <p:nvSpPr>
          <p:cNvPr id="6" name="Content Placeholder 2">
            <a:extLst>
              <a:ext uri="{FF2B5EF4-FFF2-40B4-BE49-F238E27FC236}">
                <a16:creationId xmlns:a16="http://schemas.microsoft.com/office/drawing/2014/main" id="{B9BAE063-8DF1-27CD-4CC3-D008A0BC5032}"/>
              </a:ext>
            </a:extLst>
          </p:cNvPr>
          <p:cNvSpPr>
            <a:spLocks noGrp="1"/>
          </p:cNvSpPr>
          <p:nvPr>
            <p:ph idx="1"/>
          </p:nvPr>
        </p:nvSpPr>
        <p:spPr>
          <a:xfrm>
            <a:off x="838199" y="2226365"/>
            <a:ext cx="6922273" cy="3743589"/>
          </a:xfrm>
        </p:spPr>
        <p:txBody>
          <a:bodyPr/>
          <a:lstStyle/>
          <a:p>
            <a:r>
              <a:rPr lang="da-DK" dirty="0" err="1"/>
              <a:t>EPD’er</a:t>
            </a:r>
            <a:r>
              <a:rPr lang="da-DK" dirty="0"/>
              <a:t> efterspørges stadigt mere, og den forventede udvikling i lovgivningen vil kun øge den efterspørgsel. </a:t>
            </a:r>
          </a:p>
          <a:p>
            <a:pPr marL="285750" indent="-285750">
              <a:buFont typeface="Arial" panose="020B0604020202020204" pitchFamily="34" charset="0"/>
              <a:buChar char="•"/>
            </a:pPr>
            <a:r>
              <a:rPr lang="da-DK" dirty="0"/>
              <a:t>Politisk er det aftalt at genbesøge aftalen om en national strategi for bæredygtigt byggeri i årene frem for at fastsætte nye grænseværdier for bygningers klimapåvirkning frem mod 2029. </a:t>
            </a:r>
          </a:p>
          <a:p>
            <a:pPr marL="285750" indent="-285750">
              <a:buFont typeface="Arial" panose="020B0604020202020204" pitchFamily="34" charset="0"/>
              <a:buChar char="•"/>
            </a:pPr>
            <a:r>
              <a:rPr lang="da-DK" dirty="0"/>
              <a:t>Fra 2025 indføres der fx også en grænseværdi for opvarmet nybyggeri under 1.000 m</a:t>
            </a:r>
            <a:r>
              <a:rPr lang="da-DK" baseline="30000" dirty="0"/>
              <a:t>2</a:t>
            </a:r>
            <a:r>
              <a:rPr lang="da-DK" dirty="0"/>
              <a:t>.</a:t>
            </a:r>
          </a:p>
          <a:p>
            <a:pPr marL="285750" indent="-285750">
              <a:buFont typeface="Arial" panose="020B0604020202020204" pitchFamily="34" charset="0"/>
              <a:buChar char="•"/>
            </a:pPr>
            <a:r>
              <a:rPr lang="da-DK" dirty="0"/>
              <a:t>I 2029 vil den forventede grænseværdi på </a:t>
            </a:r>
            <a:r>
              <a:rPr lang="da-DK" b="1" dirty="0"/>
              <a:t>7,5 kg CO</a:t>
            </a:r>
            <a:r>
              <a:rPr lang="da-DK" b="1" baseline="-25000" dirty="0"/>
              <a:t>2</a:t>
            </a:r>
            <a:r>
              <a:rPr lang="da-DK" b="1" dirty="0"/>
              <a:t>-ækvivalenter pr. m² pr. år </a:t>
            </a:r>
            <a:r>
              <a:rPr lang="da-DK" dirty="0"/>
              <a:t>svare til, at ca. 90 pct. af det byggeri, der opføres i dag, skal præstere bedre klimamæssigt. </a:t>
            </a:r>
          </a:p>
          <a:p>
            <a:pPr marL="285750" indent="-285750">
              <a:buFont typeface="Arial" panose="020B0604020202020204" pitchFamily="34" charset="0"/>
              <a:buChar char="•"/>
            </a:pPr>
            <a:r>
              <a:rPr lang="da-DK" dirty="0"/>
              <a:t>Der er samtidig introduceret en såkaldt frivillig lav emissionsklasse, </a:t>
            </a:r>
            <a:br>
              <a:rPr lang="da-DK" dirty="0"/>
            </a:br>
            <a:r>
              <a:rPr lang="da-DK" dirty="0"/>
              <a:t>som de mest klimaambitiøse bygherrer kan stile efter. </a:t>
            </a:r>
          </a:p>
          <a:p>
            <a:pPr marL="285750" indent="-285750">
              <a:buFont typeface="Arial" panose="020B0604020202020204" pitchFamily="34" charset="0"/>
              <a:buChar char="•"/>
            </a:pPr>
            <a:r>
              <a:rPr lang="da-DK" dirty="0"/>
              <a:t>Grænseværdien for lav-emissionsklassen er i 2029 fastsat til </a:t>
            </a:r>
            <a:r>
              <a:rPr lang="da-DK" b="1" dirty="0"/>
              <a:t>5 kg </a:t>
            </a:r>
            <a:br>
              <a:rPr lang="da-DK" b="1" dirty="0"/>
            </a:br>
            <a:r>
              <a:rPr lang="da-DK" b="1" dirty="0"/>
              <a:t>CO</a:t>
            </a:r>
            <a:r>
              <a:rPr lang="da-DK" b="1" baseline="-25000" dirty="0"/>
              <a:t>2</a:t>
            </a:r>
            <a:r>
              <a:rPr lang="da-DK" b="1" dirty="0"/>
              <a:t>-ækvivalenter</a:t>
            </a:r>
            <a:r>
              <a:rPr lang="da-DK" dirty="0"/>
              <a:t> pr. m² pr. år. </a:t>
            </a:r>
          </a:p>
        </p:txBody>
      </p:sp>
      <p:pic>
        <p:nvPicPr>
          <p:cNvPr id="7" name="Graphic 6">
            <a:extLst>
              <a:ext uri="{FF2B5EF4-FFF2-40B4-BE49-F238E27FC236}">
                <a16:creationId xmlns:a16="http://schemas.microsoft.com/office/drawing/2014/main" id="{60617581-FAD8-2F57-E637-1F6111AF6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0298" y="1238512"/>
            <a:ext cx="2533650" cy="1860312"/>
          </a:xfrm>
          <a:prstGeom prst="rect">
            <a:avLst/>
          </a:prstGeom>
        </p:spPr>
      </p:pic>
      <p:pic>
        <p:nvPicPr>
          <p:cNvPr id="8" name="Graphic 7">
            <a:extLst>
              <a:ext uri="{FF2B5EF4-FFF2-40B4-BE49-F238E27FC236}">
                <a16:creationId xmlns:a16="http://schemas.microsoft.com/office/drawing/2014/main" id="{7598CAD3-5A35-F706-EBEC-13B612A62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8052" y="2956897"/>
            <a:ext cx="2533650" cy="2124075"/>
          </a:xfrm>
          <a:prstGeom prst="rect">
            <a:avLst/>
          </a:prstGeom>
        </p:spPr>
      </p:pic>
    </p:spTree>
    <p:extLst>
      <p:ext uri="{BB962C8B-B14F-4D97-AF65-F5344CB8AC3E}">
        <p14:creationId xmlns:p14="http://schemas.microsoft.com/office/powerpoint/2010/main" val="146973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37EF3-3189-72E6-05A5-93A120B0CA84}"/>
              </a:ext>
            </a:extLst>
          </p:cNvPr>
          <p:cNvPicPr>
            <a:picLocks noChangeAspect="1"/>
          </p:cNvPicPr>
          <p:nvPr/>
        </p:nvPicPr>
        <p:blipFill rotWithShape="1">
          <a:blip r:embed="rId2">
            <a:extLst>
              <a:ext uri="{28A0092B-C50C-407E-A947-70E740481C1C}">
                <a14:useLocalDpi xmlns:a14="http://schemas.microsoft.com/office/drawing/2010/main" val="0"/>
              </a:ext>
            </a:extLst>
          </a:blip>
          <a:srcRect l="-823" t="6568" r="4218"/>
          <a:stretch/>
        </p:blipFill>
        <p:spPr>
          <a:xfrm>
            <a:off x="469900" y="562707"/>
            <a:ext cx="10694138" cy="5817861"/>
          </a:xfrm>
          <a:prstGeom prst="rect">
            <a:avLst/>
          </a:prstGeom>
        </p:spPr>
      </p:pic>
    </p:spTree>
    <p:extLst>
      <p:ext uri="{BB962C8B-B14F-4D97-AF65-F5344CB8AC3E}">
        <p14:creationId xmlns:p14="http://schemas.microsoft.com/office/powerpoint/2010/main" val="270296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A4BAD0-3EBC-C076-2A7D-2676C3188690}"/>
              </a:ext>
            </a:extLst>
          </p:cNvPr>
          <p:cNvSpPr>
            <a:spLocks noGrp="1"/>
          </p:cNvSpPr>
          <p:nvPr>
            <p:ph type="title"/>
          </p:nvPr>
        </p:nvSpPr>
        <p:spPr>
          <a:xfrm>
            <a:off x="838800" y="1037690"/>
            <a:ext cx="5665342" cy="775597"/>
          </a:xfrm>
        </p:spPr>
        <p:txBody>
          <a:bodyPr/>
          <a:lstStyle/>
          <a:p>
            <a:r>
              <a:rPr lang="da-DK"/>
              <a:t>Hvad er den forventede udvikling på området?</a:t>
            </a:r>
          </a:p>
        </p:txBody>
      </p:sp>
      <p:sp>
        <p:nvSpPr>
          <p:cNvPr id="6" name="Content Placeholder 2">
            <a:extLst>
              <a:ext uri="{FF2B5EF4-FFF2-40B4-BE49-F238E27FC236}">
                <a16:creationId xmlns:a16="http://schemas.microsoft.com/office/drawing/2014/main" id="{096F01F5-A634-8705-85F0-1054C8F23377}"/>
              </a:ext>
            </a:extLst>
          </p:cNvPr>
          <p:cNvSpPr>
            <a:spLocks noGrp="1"/>
          </p:cNvSpPr>
          <p:nvPr>
            <p:ph idx="1"/>
          </p:nvPr>
        </p:nvSpPr>
        <p:spPr>
          <a:xfrm>
            <a:off x="838198" y="2078583"/>
            <a:ext cx="6689437" cy="4900829"/>
          </a:xfrm>
        </p:spPr>
        <p:txBody>
          <a:bodyPr/>
          <a:lstStyle/>
          <a:p>
            <a:r>
              <a:rPr lang="da-DK" sz="1200" dirty="0"/>
              <a:t>I EU-regi fik vi i 2020 en </a:t>
            </a:r>
            <a:r>
              <a:rPr lang="da-DK" sz="1200" b="1" dirty="0"/>
              <a:t>Taksonomiforordning</a:t>
            </a:r>
          </a:p>
          <a:p>
            <a:pPr marL="176213" indent="-176213">
              <a:buFont typeface="Arial" panose="020B0604020202020204" pitchFamily="34" charset="0"/>
              <a:buChar char="•"/>
            </a:pPr>
            <a:r>
              <a:rPr lang="da-DK" sz="1200" dirty="0"/>
              <a:t>Forordningen stiller krav om dokumentation af miljømæssigt bæredygtige investeringer og økonomiske aktiviteter. </a:t>
            </a:r>
          </a:p>
          <a:p>
            <a:pPr marL="176213" indent="-176213">
              <a:buFont typeface="Arial" panose="020B0604020202020204" pitchFamily="34" charset="0"/>
              <a:buChar char="•"/>
            </a:pPr>
            <a:r>
              <a:rPr lang="da-DK" sz="1200" dirty="0"/>
              <a:t>Kravene omfatter finansielle aktører som fx pensionskasser, banker og investeringsselskaber samt store virksomheder med mere end 500 medarbejdere. </a:t>
            </a:r>
          </a:p>
          <a:p>
            <a:pPr marL="176213" indent="-176213">
              <a:buFont typeface="Arial" panose="020B0604020202020204" pitchFamily="34" charset="0"/>
              <a:buChar char="•"/>
            </a:pPr>
            <a:r>
              <a:rPr lang="da-DK" sz="1200" dirty="0"/>
              <a:t>I løbet af de kommende år vil kravene dog også gælde andre aktører.</a:t>
            </a:r>
          </a:p>
          <a:p>
            <a:r>
              <a:rPr lang="da-DK" sz="1200" dirty="0"/>
              <a:t>Tilsvarende er </a:t>
            </a:r>
            <a:r>
              <a:rPr lang="da-DK" sz="1200" b="1" dirty="0"/>
              <a:t>et revideret bygningsdirektiv </a:t>
            </a:r>
            <a:r>
              <a:rPr lang="da-DK" sz="1200" dirty="0"/>
              <a:t>undervejs. </a:t>
            </a:r>
          </a:p>
          <a:p>
            <a:pPr marL="176213" indent="-176213">
              <a:buFont typeface="Arial" panose="020B0604020202020204" pitchFamily="34" charset="0"/>
              <a:buChar char="•"/>
            </a:pPr>
            <a:r>
              <a:rPr lang="da-DK" sz="1200" dirty="0"/>
              <a:t>I udkastet stilles der krav om en yderst energieffektiv og CO</a:t>
            </a:r>
            <a:r>
              <a:rPr lang="da-DK" sz="1200" baseline="-25000" dirty="0"/>
              <a:t>2</a:t>
            </a:r>
            <a:r>
              <a:rPr lang="da-DK" sz="1200" dirty="0"/>
              <a:t>-fri bygningsmasse senest i 2050. </a:t>
            </a:r>
          </a:p>
          <a:p>
            <a:pPr marL="176213" indent="-176213">
              <a:buFont typeface="Arial" panose="020B0604020202020204" pitchFamily="34" charset="0"/>
              <a:buChar char="•"/>
            </a:pPr>
            <a:r>
              <a:rPr lang="da-DK" sz="1200" dirty="0"/>
              <a:t>Målet er at omdanne de eksisterende bygninger, offentlige som private beboelsesejendomme og erhvervsbygninger, til såkaldte nulemissions bygninger. </a:t>
            </a:r>
          </a:p>
          <a:p>
            <a:r>
              <a:rPr lang="da-DK" sz="1200" dirty="0"/>
              <a:t>Vi afventer også </a:t>
            </a:r>
            <a:r>
              <a:rPr lang="da-DK" sz="1200" b="1" dirty="0"/>
              <a:t>en revideret Byggevareforordning</a:t>
            </a:r>
            <a:r>
              <a:rPr lang="da-DK" sz="1200" dirty="0"/>
              <a:t>. </a:t>
            </a:r>
          </a:p>
          <a:p>
            <a:pPr marL="171450" indent="-171450">
              <a:buFont typeface="Arial" panose="020B0604020202020204" pitchFamily="34" charset="0"/>
              <a:buChar char="•"/>
            </a:pPr>
            <a:r>
              <a:rPr lang="da-DK" sz="1200" dirty="0"/>
              <a:t>Her er forventningen, at dokumentation af byggevarernes miljøpåvirkning bliver en del af </a:t>
            </a:r>
            <a:br>
              <a:rPr lang="da-DK" sz="1200" dirty="0"/>
            </a:br>
            <a:r>
              <a:rPr lang="da-DK" sz="1200" dirty="0"/>
              <a:t>CE-mærkningen og den tilhørende ydeevnedeklaration (</a:t>
            </a:r>
            <a:r>
              <a:rPr lang="da-DK" sz="1200" dirty="0" err="1"/>
              <a:t>DoP</a:t>
            </a:r>
            <a:r>
              <a:rPr lang="da-DK" sz="1200" dirty="0"/>
              <a:t>), hvor byggevarens egenskaber deklareres. </a:t>
            </a:r>
          </a:p>
          <a:p>
            <a:pPr marL="171450" indent="-171450">
              <a:buFont typeface="Arial" panose="020B0604020202020204" pitchFamily="34" charset="0"/>
              <a:buChar char="•"/>
            </a:pPr>
            <a:r>
              <a:rPr lang="da-DK" sz="1200" dirty="0"/>
              <a:t>Formålet er blandt andet at regulere byggevarer på en sådan måde, at naturressourcer anvendes på en mere bæredygtig måde og understøtter genbrug og genanvendelse af byggevarer med et fokus på holdbarhed og anvendelse af miljøvenlige råmaterialer og sekundære materialer.</a:t>
            </a:r>
          </a:p>
          <a:p>
            <a:endParaRPr lang="da-DK" sz="1200" dirty="0"/>
          </a:p>
          <a:p>
            <a:endParaRPr lang="da-DK" sz="1200" dirty="0"/>
          </a:p>
        </p:txBody>
      </p:sp>
      <p:sp>
        <p:nvSpPr>
          <p:cNvPr id="10" name="Oval 9">
            <a:extLst>
              <a:ext uri="{FF2B5EF4-FFF2-40B4-BE49-F238E27FC236}">
                <a16:creationId xmlns:a16="http://schemas.microsoft.com/office/drawing/2014/main" id="{41B53DF8-DDB3-ACDD-339B-5A7E053626F1}"/>
              </a:ext>
            </a:extLst>
          </p:cNvPr>
          <p:cNvSpPr/>
          <p:nvPr/>
        </p:nvSpPr>
        <p:spPr>
          <a:xfrm>
            <a:off x="8624423" y="4348898"/>
            <a:ext cx="1329023" cy="283549"/>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phic 8">
            <a:extLst>
              <a:ext uri="{FF2B5EF4-FFF2-40B4-BE49-F238E27FC236}">
                <a16:creationId xmlns:a16="http://schemas.microsoft.com/office/drawing/2014/main" id="{B9234CDC-7674-331E-B663-23FC6D1484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7335" y="2078583"/>
            <a:ext cx="2383752" cy="2406895"/>
          </a:xfrm>
          <a:prstGeom prst="rect">
            <a:avLst/>
          </a:prstGeom>
        </p:spPr>
      </p:pic>
    </p:spTree>
    <p:extLst>
      <p:ext uri="{BB962C8B-B14F-4D97-AF65-F5344CB8AC3E}">
        <p14:creationId xmlns:p14="http://schemas.microsoft.com/office/powerpoint/2010/main" val="395378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919C38-4041-4552-B7BB-2C2A36B0291A}"/>
              </a:ext>
            </a:extLst>
          </p:cNvPr>
          <p:cNvSpPr>
            <a:spLocks noGrp="1"/>
          </p:cNvSpPr>
          <p:nvPr>
            <p:ph type="title"/>
          </p:nvPr>
        </p:nvSpPr>
        <p:spPr>
          <a:xfrm>
            <a:off x="838800" y="1517524"/>
            <a:ext cx="5665342" cy="4431983"/>
          </a:xfrm>
        </p:spPr>
        <p:txBody>
          <a:bodyPr/>
          <a:lstStyle/>
          <a:p>
            <a:r>
              <a:rPr lang="da-DK" sz="2000">
                <a:solidFill>
                  <a:schemeClr val="bg1"/>
                </a:solidFill>
              </a:rPr>
              <a:t>I forbindelse med anlægsarbejder i både </a:t>
            </a:r>
            <a:r>
              <a:rPr lang="da-DK" sz="2000" b="1">
                <a:solidFill>
                  <a:schemeClr val="bg1"/>
                </a:solidFill>
              </a:rPr>
              <a:t>Sverige</a:t>
            </a:r>
            <a:r>
              <a:rPr lang="da-DK" sz="2000">
                <a:solidFill>
                  <a:schemeClr val="bg1"/>
                </a:solidFill>
              </a:rPr>
              <a:t> (</a:t>
            </a:r>
            <a:r>
              <a:rPr lang="da-DK" sz="2000" err="1">
                <a:solidFill>
                  <a:schemeClr val="bg1"/>
                </a:solidFill>
              </a:rPr>
              <a:t>Trafikverket</a:t>
            </a:r>
            <a:r>
              <a:rPr lang="da-DK" sz="2000">
                <a:solidFill>
                  <a:schemeClr val="bg1"/>
                </a:solidFill>
              </a:rPr>
              <a:t>) og </a:t>
            </a:r>
            <a:r>
              <a:rPr lang="da-DK" sz="2000" b="1">
                <a:solidFill>
                  <a:schemeClr val="bg1"/>
                </a:solidFill>
              </a:rPr>
              <a:t>Norge</a:t>
            </a:r>
            <a:r>
              <a:rPr lang="da-DK" sz="2000">
                <a:solidFill>
                  <a:schemeClr val="bg1"/>
                </a:solidFill>
              </a:rPr>
              <a:t> (</a:t>
            </a:r>
            <a:r>
              <a:rPr lang="da-DK" sz="2000" err="1">
                <a:solidFill>
                  <a:schemeClr val="bg1"/>
                </a:solidFill>
              </a:rPr>
              <a:t>Vegvesen</a:t>
            </a:r>
            <a:r>
              <a:rPr lang="da-DK" sz="2000">
                <a:solidFill>
                  <a:schemeClr val="bg1"/>
                </a:solidFill>
              </a:rPr>
              <a:t>) stilles der endda krav om </a:t>
            </a:r>
            <a:r>
              <a:rPr lang="da-DK" sz="2000" err="1">
                <a:solidFill>
                  <a:schemeClr val="bg1"/>
                </a:solidFill>
              </a:rPr>
              <a:t>EPD'er</a:t>
            </a:r>
            <a:r>
              <a:rPr lang="da-DK" sz="2000">
                <a:solidFill>
                  <a:schemeClr val="bg1"/>
                </a:solidFill>
              </a:rPr>
              <a:t> for beton, stål og asfalt i alle kontrakter, og der arbejdes med bonusser for CO</a:t>
            </a:r>
            <a:r>
              <a:rPr lang="da-DK" sz="2000" baseline="-25000">
                <a:solidFill>
                  <a:schemeClr val="bg1"/>
                </a:solidFill>
              </a:rPr>
              <a:t>2</a:t>
            </a:r>
            <a:r>
              <a:rPr lang="da-DK" sz="2000">
                <a:solidFill>
                  <a:schemeClr val="bg1"/>
                </a:solidFill>
              </a:rPr>
              <a:t>-forbedringer i mange projekter. Det er en stærk drivkraft for, at man som byggevareproducent har en EPD klar. Man skal desuden medregne en CO</a:t>
            </a:r>
            <a:r>
              <a:rPr lang="da-DK" sz="2000" baseline="-25000">
                <a:solidFill>
                  <a:schemeClr val="bg1"/>
                </a:solidFill>
              </a:rPr>
              <a:t>2</a:t>
            </a:r>
            <a:r>
              <a:rPr lang="da-DK" sz="2000">
                <a:solidFill>
                  <a:schemeClr val="bg1"/>
                </a:solidFill>
              </a:rPr>
              <a:t>-straffaktor på ekstra 25 pct., hvis der anvendes byggevarer uden </a:t>
            </a:r>
            <a:r>
              <a:rPr lang="da-DK" sz="2000" err="1">
                <a:solidFill>
                  <a:schemeClr val="bg1"/>
                </a:solidFill>
              </a:rPr>
              <a:t>EPD'er</a:t>
            </a:r>
            <a:r>
              <a:rPr lang="da-DK" sz="2000">
                <a:solidFill>
                  <a:schemeClr val="bg1"/>
                </a:solidFill>
              </a:rPr>
              <a:t> i forbindelse med klimadeklaration af bygninger, som er obligatorisk i Sverige. Tilsvarende krav ses indført flere steder i Europa, og de er baseret på </a:t>
            </a:r>
            <a:r>
              <a:rPr lang="da-DK" sz="2000" err="1">
                <a:solidFill>
                  <a:schemeClr val="bg1"/>
                </a:solidFill>
              </a:rPr>
              <a:t>EPD'er</a:t>
            </a:r>
            <a:r>
              <a:rPr lang="da-DK" sz="2000">
                <a:solidFill>
                  <a:schemeClr val="bg1"/>
                </a:solidFill>
              </a:rPr>
              <a:t> efter standarden EN 15804+A2.</a:t>
            </a:r>
            <a:br>
              <a:rPr lang="da-DK" sz="2000">
                <a:solidFill>
                  <a:schemeClr val="bg1"/>
                </a:solidFill>
              </a:rPr>
            </a:br>
            <a:br>
              <a:rPr lang="da-DK" sz="2000">
                <a:solidFill>
                  <a:schemeClr val="bg1"/>
                </a:solidFill>
              </a:rPr>
            </a:br>
            <a:endParaRPr lang="da-DK" sz="2000"/>
          </a:p>
        </p:txBody>
      </p:sp>
      <p:pic>
        <p:nvPicPr>
          <p:cNvPr id="9" name="Graphic 8">
            <a:extLst>
              <a:ext uri="{FF2B5EF4-FFF2-40B4-BE49-F238E27FC236}">
                <a16:creationId xmlns:a16="http://schemas.microsoft.com/office/drawing/2014/main" id="{8F3BBD1E-C61C-5374-52EA-F12BF341F1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9181" y="2120392"/>
            <a:ext cx="2822041" cy="2617215"/>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1955605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9" y="684879"/>
            <a:ext cx="4794009" cy="2387600"/>
          </a:xfrm>
        </p:spPr>
        <p:txBody>
          <a:bodyPr>
            <a:normAutofit/>
          </a:bodyPr>
          <a:lstStyle/>
          <a:p>
            <a:r>
              <a:rPr lang="da-DK" sz="2800" dirty="0"/>
              <a:t>Videnspakke 2:</a:t>
            </a:r>
            <a:br>
              <a:rPr lang="da-DK" dirty="0"/>
            </a:br>
            <a:r>
              <a:rPr lang="da-DK" dirty="0"/>
              <a:t>Hvilke typer af </a:t>
            </a:r>
            <a:r>
              <a:rPr lang="da-DK" dirty="0" err="1"/>
              <a:t>EPD’er</a:t>
            </a:r>
            <a:r>
              <a:rPr lang="da-DK" dirty="0"/>
              <a:t> findes der?</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8" y="3898127"/>
            <a:ext cx="4555471" cy="1655762"/>
          </a:xfrm>
        </p:spPr>
        <p:txBody>
          <a:bodyPr/>
          <a:lstStyle/>
          <a:p>
            <a:r>
              <a:rPr lang="da-DK"/>
              <a:t>Få overblik over de tre EPD-typer – og hvornår det giver mening at bruge dem hver især. </a:t>
            </a:r>
          </a:p>
        </p:txBody>
      </p:sp>
    </p:spTree>
    <p:extLst>
      <p:ext uri="{BB962C8B-B14F-4D97-AF65-F5344CB8AC3E}">
        <p14:creationId xmlns:p14="http://schemas.microsoft.com/office/powerpoint/2010/main" val="417584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p:txBody>
          <a:bodyPr vert="horz" lIns="0" tIns="0" rIns="0" bIns="0" rtlCol="0" anchor="t">
            <a:normAutofit/>
          </a:bodyPr>
          <a:lstStyle/>
          <a:p>
            <a:pPr marL="228600" indent="-228600">
              <a:buFont typeface="Arial" panose="020B0604020202020204" pitchFamily="34" charset="0"/>
              <a:buChar char="•"/>
            </a:pPr>
            <a:r>
              <a:rPr lang="da-DK" sz="2000"/>
              <a:t>Hvilke typer af </a:t>
            </a:r>
            <a:r>
              <a:rPr lang="da-DK" sz="2000" err="1"/>
              <a:t>EPD’er</a:t>
            </a:r>
            <a:r>
              <a:rPr lang="da-DK" sz="2000"/>
              <a:t> findes der?</a:t>
            </a:r>
            <a:endParaRPr lang="en-US"/>
          </a:p>
          <a:p>
            <a:pPr marL="228600" indent="-228600">
              <a:buFont typeface="Arial" panose="020B0604020202020204" pitchFamily="34" charset="0"/>
              <a:buChar char="•"/>
            </a:pPr>
            <a:r>
              <a:rPr lang="da-DK" sz="2000"/>
              <a:t>Hvilke typer af </a:t>
            </a:r>
            <a:r>
              <a:rPr lang="da-DK" sz="2000" err="1"/>
              <a:t>EPD’er</a:t>
            </a:r>
            <a:r>
              <a:rPr lang="da-DK" sz="2000"/>
              <a:t> kan bruges hvornår?</a:t>
            </a:r>
            <a:endParaRPr lang="da-DK" sz="2000">
              <a:cs typeface="Arial" panose="020B0604020202020204"/>
            </a:endParaRP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p:txBody>
          <a:bodyPr/>
          <a:lstStyle/>
          <a:p>
            <a:r>
              <a:rPr lang="da-DK"/>
              <a:t>Indhold</a:t>
            </a:r>
          </a:p>
        </p:txBody>
      </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30922"/>
            <a:ext cx="2563656" cy="42098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den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2"/>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37A75FF9-9A51-0338-E825-FA86798D9BBA}"/>
              </a:ext>
            </a:extLst>
          </p:cNvPr>
          <p:cNvGrpSpPr/>
          <p:nvPr/>
        </p:nvGrpSpPr>
        <p:grpSpPr>
          <a:xfrm>
            <a:off x="249071" y="2211766"/>
            <a:ext cx="3074428" cy="1919156"/>
            <a:chOff x="249071" y="2211766"/>
            <a:chExt cx="3074428" cy="1919156"/>
          </a:xfrm>
        </p:grpSpPr>
        <p:pic>
          <p:nvPicPr>
            <p:cNvPr id="7" name="Picture 6">
              <a:extLst>
                <a:ext uri="{FF2B5EF4-FFF2-40B4-BE49-F238E27FC236}">
                  <a16:creationId xmlns:a16="http://schemas.microsoft.com/office/drawing/2014/main" id="{19E77103-5625-E9FF-16B1-7D7785788835}"/>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pic>
          <p:nvPicPr>
            <p:cNvPr id="5" name="Picture 4">
              <a:extLst>
                <a:ext uri="{FF2B5EF4-FFF2-40B4-BE49-F238E27FC236}">
                  <a16:creationId xmlns:a16="http://schemas.microsoft.com/office/drawing/2014/main" id="{F9DF6339-B32E-DC8C-7484-0A3797395623}"/>
                </a:ext>
              </a:extLst>
            </p:cNvPr>
            <p:cNvPicPr>
              <a:picLocks noChangeAspect="1"/>
            </p:cNvPicPr>
            <p:nvPr/>
          </p:nvPicPr>
          <p:blipFill rotWithShape="1">
            <a:blip r:embed="rId4">
              <a:extLst>
                <a:ext uri="{28A0092B-C50C-407E-A947-70E740481C1C}">
                  <a14:useLocalDpi xmlns:a14="http://schemas.microsoft.com/office/drawing/2010/main" val="0"/>
                </a:ext>
              </a:extLst>
            </a:blip>
            <a:srcRect t="1438" b="1438"/>
            <a:stretch/>
          </p:blipFill>
          <p:spPr>
            <a:xfrm>
              <a:off x="404906" y="2317631"/>
              <a:ext cx="2755574" cy="1518632"/>
            </a:xfrm>
            <a:prstGeom prst="rect">
              <a:avLst/>
            </a:prstGeom>
          </p:spPr>
        </p:pic>
        <p:pic>
          <p:nvPicPr>
            <p:cNvPr id="9" name="Picture 8">
              <a:extLst>
                <a:ext uri="{FF2B5EF4-FFF2-40B4-BE49-F238E27FC236}">
                  <a16:creationId xmlns:a16="http://schemas.microsoft.com/office/drawing/2014/main" id="{AFFE208E-4CA9-F865-4EE2-551577721AE2}"/>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Tree>
    <p:extLst>
      <p:ext uri="{BB962C8B-B14F-4D97-AF65-F5344CB8AC3E}">
        <p14:creationId xmlns:p14="http://schemas.microsoft.com/office/powerpoint/2010/main" val="205281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p:txBody>
          <a:bodyPr>
            <a:normAutofit lnSpcReduction="10000"/>
          </a:bodyPr>
          <a:lstStyle/>
          <a:p>
            <a:pPr marL="176213" indent="-176213">
              <a:lnSpc>
                <a:spcPct val="100000"/>
              </a:lnSpc>
              <a:buFont typeface="Arial" panose="020B0604020202020204" pitchFamily="34" charset="0"/>
              <a:buChar char="•"/>
            </a:pPr>
            <a:r>
              <a:rPr lang="da-DK" sz="2000"/>
              <a:t>Hvad er en EPD – og hvad er formålet med den?</a:t>
            </a:r>
          </a:p>
          <a:p>
            <a:pPr marL="176213" indent="-176213">
              <a:lnSpc>
                <a:spcPct val="100000"/>
              </a:lnSpc>
              <a:buFont typeface="Arial" panose="020B0604020202020204" pitchFamily="34" charset="0"/>
              <a:buChar char="•"/>
            </a:pPr>
            <a:r>
              <a:rPr lang="da-DK" sz="2000"/>
              <a:t>Hvad får en producent ud af at have en EPD?</a:t>
            </a:r>
          </a:p>
          <a:p>
            <a:pPr marL="176213" indent="-176213">
              <a:lnSpc>
                <a:spcPct val="100000"/>
              </a:lnSpc>
              <a:buFont typeface="Arial" panose="020B0604020202020204" pitchFamily="34" charset="0"/>
              <a:buChar char="•"/>
            </a:pPr>
            <a:r>
              <a:rPr lang="da-DK" sz="2000"/>
              <a:t>Hvad består en EPD af?</a:t>
            </a:r>
          </a:p>
          <a:p>
            <a:pPr marL="176213" indent="-176213">
              <a:lnSpc>
                <a:spcPct val="100000"/>
              </a:lnSpc>
              <a:buFont typeface="Arial" panose="020B0604020202020204" pitchFamily="34" charset="0"/>
              <a:buChar char="•"/>
            </a:pPr>
            <a:r>
              <a:rPr lang="da-DK" sz="2000"/>
              <a:t>Hvad er sammenhængen mellem en EPD </a:t>
            </a:r>
            <a:br>
              <a:rPr lang="da-DK" sz="2000"/>
            </a:br>
            <a:r>
              <a:rPr lang="da-DK" sz="2000"/>
              <a:t>og en LCA på bygningsniveau?</a:t>
            </a:r>
          </a:p>
          <a:p>
            <a:pPr marL="176213" indent="-176213">
              <a:lnSpc>
                <a:spcPct val="100000"/>
              </a:lnSpc>
              <a:buFont typeface="Arial" panose="020B0604020202020204" pitchFamily="34" charset="0"/>
              <a:buChar char="•"/>
            </a:pPr>
            <a:r>
              <a:rPr lang="da-DK" sz="2000"/>
              <a:t>Hvilken lovgivning er relevant at kende?</a:t>
            </a:r>
          </a:p>
          <a:p>
            <a:pPr marL="176213" indent="-176213">
              <a:lnSpc>
                <a:spcPct val="100000"/>
              </a:lnSpc>
              <a:buFont typeface="Arial" panose="020B0604020202020204" pitchFamily="34" charset="0"/>
              <a:buChar char="•"/>
            </a:pPr>
            <a:r>
              <a:rPr lang="da-DK" sz="2000"/>
              <a:t>Hvad er den forventede udvikling på området?</a:t>
            </a: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p:txBody>
          <a:bodyPr/>
          <a:lstStyle/>
          <a:p>
            <a:r>
              <a:rPr lang="da-DK"/>
              <a:t>Indhold</a:t>
            </a:r>
          </a:p>
        </p:txBody>
      </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30922"/>
            <a:ext cx="2563656" cy="42098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600" dirty="0"/>
              <a:t>Se den tilhørende film </a:t>
            </a:r>
            <a:r>
              <a:rPr lang="da-DK" sz="1600" u="sng" dirty="0">
                <a:hlinkClick r:id="rId2"/>
              </a:rPr>
              <a:t>her</a:t>
            </a:r>
            <a:endParaRPr lang="da-DK" sz="1600" u="sng" dirty="0"/>
          </a:p>
        </p:txBody>
      </p:sp>
      <p:grpSp>
        <p:nvGrpSpPr>
          <p:cNvPr id="11" name="Group 10">
            <a:extLst>
              <a:ext uri="{FF2B5EF4-FFF2-40B4-BE49-F238E27FC236}">
                <a16:creationId xmlns:a16="http://schemas.microsoft.com/office/drawing/2014/main" id="{3929FBBD-EAC8-D77D-B0C8-69C124BC115A}"/>
              </a:ext>
            </a:extLst>
          </p:cNvPr>
          <p:cNvGrpSpPr/>
          <p:nvPr/>
        </p:nvGrpSpPr>
        <p:grpSpPr>
          <a:xfrm>
            <a:off x="249071" y="2211766"/>
            <a:ext cx="3074428" cy="1919156"/>
            <a:chOff x="249071" y="2211766"/>
            <a:chExt cx="3074428" cy="1919156"/>
          </a:xfrm>
        </p:grpSpPr>
        <p:pic>
          <p:nvPicPr>
            <p:cNvPr id="7" name="Picture 6">
              <a:extLst>
                <a:ext uri="{FF2B5EF4-FFF2-40B4-BE49-F238E27FC236}">
                  <a16:creationId xmlns:a16="http://schemas.microsoft.com/office/drawing/2014/main" id="{19E77103-5625-E9FF-16B1-7D7785788835}"/>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pic>
          <p:nvPicPr>
            <p:cNvPr id="5" name="Picture 4">
              <a:extLst>
                <a:ext uri="{FF2B5EF4-FFF2-40B4-BE49-F238E27FC236}">
                  <a16:creationId xmlns:a16="http://schemas.microsoft.com/office/drawing/2014/main" id="{F9DF6339-B32E-DC8C-7484-0A3797395623}"/>
                </a:ext>
              </a:extLst>
            </p:cNvPr>
            <p:cNvPicPr>
              <a:picLocks noChangeAspect="1"/>
            </p:cNvPicPr>
            <p:nvPr/>
          </p:nvPicPr>
          <p:blipFill rotWithShape="1">
            <a:blip r:embed="rId4"/>
            <a:srcRect l="3550" t="5171" r="2912" b="4176"/>
            <a:stretch/>
          </p:blipFill>
          <p:spPr>
            <a:xfrm>
              <a:off x="404906" y="2317631"/>
              <a:ext cx="2755574" cy="1518632"/>
            </a:xfrm>
            <a:prstGeom prst="rect">
              <a:avLst/>
            </a:prstGeom>
          </p:spPr>
        </p:pic>
        <p:pic>
          <p:nvPicPr>
            <p:cNvPr id="9" name="Picture 8">
              <a:extLst>
                <a:ext uri="{FF2B5EF4-FFF2-40B4-BE49-F238E27FC236}">
                  <a16:creationId xmlns:a16="http://schemas.microsoft.com/office/drawing/2014/main" id="{AFFE208E-4CA9-F865-4EE2-551577721AE2}"/>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Tree>
    <p:extLst>
      <p:ext uri="{BB962C8B-B14F-4D97-AF65-F5344CB8AC3E}">
        <p14:creationId xmlns:p14="http://schemas.microsoft.com/office/powerpoint/2010/main" val="3203106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35DEB3-69D9-4E4A-6E75-F56CCBE03950}"/>
              </a:ext>
            </a:extLst>
          </p:cNvPr>
          <p:cNvSpPr>
            <a:spLocks noGrp="1"/>
          </p:cNvSpPr>
          <p:nvPr>
            <p:ph type="title"/>
          </p:nvPr>
        </p:nvSpPr>
        <p:spPr/>
        <p:txBody>
          <a:bodyPr/>
          <a:lstStyle/>
          <a:p>
            <a:r>
              <a:rPr lang="da-DK"/>
              <a:t>Hvilke typer af EPD’er findes der?</a:t>
            </a: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838200" y="1825625"/>
            <a:ext cx="5922196" cy="2285754"/>
          </a:xfrm>
        </p:spPr>
        <p:txBody>
          <a:bodyPr vert="horz" lIns="0" tIns="0" rIns="0" bIns="0" rtlCol="0" anchor="t">
            <a:spAutoFit/>
          </a:bodyPr>
          <a:lstStyle/>
          <a:p>
            <a:r>
              <a:rPr lang="da-DK" b="1" dirty="0" err="1"/>
              <a:t>EPD'er</a:t>
            </a:r>
            <a:r>
              <a:rPr lang="da-DK" b="1" dirty="0"/>
              <a:t> udarbejdes for mange forskellige produkttyper </a:t>
            </a:r>
            <a:br>
              <a:rPr lang="en-US" dirty="0"/>
            </a:br>
            <a:r>
              <a:rPr lang="da-DK" b="1" dirty="0"/>
              <a:t>- og altså ikke kun byggevarer. </a:t>
            </a:r>
          </a:p>
          <a:p>
            <a:pPr marL="285750" indent="-285750">
              <a:buFont typeface="Arial" panose="020B0604020202020204" pitchFamily="34" charset="0"/>
              <a:buChar char="•"/>
            </a:pPr>
            <a:r>
              <a:rPr lang="da-DK" dirty="0"/>
              <a:t>Der findes fx også </a:t>
            </a:r>
            <a:r>
              <a:rPr lang="da-DK" dirty="0" err="1"/>
              <a:t>EPD’er</a:t>
            </a:r>
            <a:r>
              <a:rPr lang="da-DK" dirty="0"/>
              <a:t> for elektricitet, fødevarer og andre produkter. </a:t>
            </a:r>
            <a:endParaRPr lang="da-DK" dirty="0">
              <a:cs typeface="Arial"/>
            </a:endParaRPr>
          </a:p>
          <a:p>
            <a:pPr marL="285750" indent="-285750">
              <a:buFont typeface="Arial" panose="020B0604020202020204" pitchFamily="34" charset="0"/>
              <a:buChar char="•"/>
            </a:pPr>
            <a:r>
              <a:rPr lang="da-DK" dirty="0"/>
              <a:t>Disse </a:t>
            </a:r>
            <a:r>
              <a:rPr lang="da-DK" dirty="0" err="1"/>
              <a:t>EPD'er</a:t>
            </a:r>
            <a:r>
              <a:rPr lang="da-DK" dirty="0"/>
              <a:t> følger ikke EPD-standarden for byggevarer (EN 15804). </a:t>
            </a:r>
            <a:endParaRPr lang="da-DK" dirty="0">
              <a:cs typeface="Arial"/>
            </a:endParaRPr>
          </a:p>
          <a:p>
            <a:pPr marL="285750" indent="-285750">
              <a:buFont typeface="Arial" panose="020B0604020202020204" pitchFamily="34" charset="0"/>
              <a:buChar char="•"/>
            </a:pPr>
            <a:r>
              <a:rPr lang="da-DK" dirty="0"/>
              <a:t>De kan derfor ikke sammenlignes med </a:t>
            </a:r>
            <a:r>
              <a:rPr lang="da-DK" dirty="0" err="1"/>
              <a:t>EPD’er</a:t>
            </a:r>
            <a:r>
              <a:rPr lang="da-DK" dirty="0"/>
              <a:t> for byggevarer.</a:t>
            </a:r>
            <a:endParaRPr lang="da-DK" dirty="0">
              <a:cs typeface="Arial"/>
            </a:endParaRPr>
          </a:p>
          <a:p>
            <a:endParaRPr lang="da-DK" dirty="0"/>
          </a:p>
        </p:txBody>
      </p:sp>
      <p:pic>
        <p:nvPicPr>
          <p:cNvPr id="12" name="Picture 11">
            <a:extLst>
              <a:ext uri="{FF2B5EF4-FFF2-40B4-BE49-F238E27FC236}">
                <a16:creationId xmlns:a16="http://schemas.microsoft.com/office/drawing/2014/main" id="{556FEB8C-8AF6-8AC3-C9A7-7722BAB1AA68}"/>
              </a:ext>
            </a:extLst>
          </p:cNvPr>
          <p:cNvPicPr>
            <a:picLocks noChangeAspect="1"/>
          </p:cNvPicPr>
          <p:nvPr/>
        </p:nvPicPr>
        <p:blipFill rotWithShape="1">
          <a:blip r:embed="rId2">
            <a:extLst>
              <a:ext uri="{28A0092B-C50C-407E-A947-70E740481C1C}">
                <a14:useLocalDpi xmlns:a14="http://schemas.microsoft.com/office/drawing/2010/main" val="0"/>
              </a:ext>
            </a:extLst>
          </a:blip>
          <a:srcRect l="8934" t="32549" r="78052" b="20784"/>
          <a:stretch/>
        </p:blipFill>
        <p:spPr>
          <a:xfrm>
            <a:off x="8925826" y="981054"/>
            <a:ext cx="2427374" cy="489589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BE6929E8-E1C9-763C-46BB-9D06C03E6A20}"/>
              </a:ext>
            </a:extLst>
          </p:cNvPr>
          <p:cNvPicPr>
            <a:picLocks noChangeAspect="1"/>
          </p:cNvPicPr>
          <p:nvPr/>
        </p:nvPicPr>
        <p:blipFill rotWithShape="1">
          <a:blip r:embed="rId3">
            <a:extLst>
              <a:ext uri="{28A0092B-C50C-407E-A947-70E740481C1C}">
                <a14:useLocalDpi xmlns:a14="http://schemas.microsoft.com/office/drawing/2010/main" val="0"/>
              </a:ext>
            </a:extLst>
          </a:blip>
          <a:srcRect t="-14" b="70356"/>
          <a:stretch/>
        </p:blipFill>
        <p:spPr>
          <a:xfrm>
            <a:off x="828395" y="4111379"/>
            <a:ext cx="1432284" cy="1420582"/>
          </a:xfrm>
          <a:prstGeom prst="rect">
            <a:avLst/>
          </a:prstGeom>
        </p:spPr>
      </p:pic>
      <p:pic>
        <p:nvPicPr>
          <p:cNvPr id="17" name="Picture 16">
            <a:extLst>
              <a:ext uri="{FF2B5EF4-FFF2-40B4-BE49-F238E27FC236}">
                <a16:creationId xmlns:a16="http://schemas.microsoft.com/office/drawing/2014/main" id="{A7FB1043-90EC-DEFC-D2DE-4F3615183B10}"/>
              </a:ext>
            </a:extLst>
          </p:cNvPr>
          <p:cNvPicPr>
            <a:picLocks noChangeAspect="1"/>
          </p:cNvPicPr>
          <p:nvPr/>
        </p:nvPicPr>
        <p:blipFill rotWithShape="1">
          <a:blip r:embed="rId3">
            <a:extLst>
              <a:ext uri="{28A0092B-C50C-407E-A947-70E740481C1C}">
                <a14:useLocalDpi xmlns:a14="http://schemas.microsoft.com/office/drawing/2010/main" val="0"/>
              </a:ext>
            </a:extLst>
          </a:blip>
          <a:srcRect t="34494" b="35114"/>
          <a:stretch/>
        </p:blipFill>
        <p:spPr>
          <a:xfrm>
            <a:off x="5071258" y="4093809"/>
            <a:ext cx="1432284" cy="1455722"/>
          </a:xfrm>
          <a:prstGeom prst="rect">
            <a:avLst/>
          </a:prstGeom>
        </p:spPr>
      </p:pic>
      <p:pic>
        <p:nvPicPr>
          <p:cNvPr id="18" name="Picture 17">
            <a:extLst>
              <a:ext uri="{FF2B5EF4-FFF2-40B4-BE49-F238E27FC236}">
                <a16:creationId xmlns:a16="http://schemas.microsoft.com/office/drawing/2014/main" id="{2800C511-EBC2-4AC5-BA2E-0CB9A556DFD9}"/>
              </a:ext>
            </a:extLst>
          </p:cNvPr>
          <p:cNvPicPr>
            <a:picLocks noChangeAspect="1"/>
          </p:cNvPicPr>
          <p:nvPr/>
        </p:nvPicPr>
        <p:blipFill rotWithShape="1">
          <a:blip r:embed="rId3">
            <a:extLst>
              <a:ext uri="{28A0092B-C50C-407E-A947-70E740481C1C}">
                <a14:useLocalDpi xmlns:a14="http://schemas.microsoft.com/office/drawing/2010/main" val="0"/>
              </a:ext>
            </a:extLst>
          </a:blip>
          <a:srcRect t="69936" b="-328"/>
          <a:stretch/>
        </p:blipFill>
        <p:spPr>
          <a:xfrm>
            <a:off x="2949826" y="4096990"/>
            <a:ext cx="1432284" cy="1455722"/>
          </a:xfrm>
          <a:prstGeom prst="rect">
            <a:avLst/>
          </a:prstGeom>
        </p:spPr>
      </p:pic>
    </p:spTree>
    <p:extLst>
      <p:ext uri="{BB962C8B-B14F-4D97-AF65-F5344CB8AC3E}">
        <p14:creationId xmlns:p14="http://schemas.microsoft.com/office/powerpoint/2010/main" val="372806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6ED1360-14DB-B17F-89E0-E41043E24059}"/>
              </a:ext>
            </a:extLst>
          </p:cNvPr>
          <p:cNvSpPr>
            <a:spLocks noGrp="1"/>
          </p:cNvSpPr>
          <p:nvPr>
            <p:ph type="title"/>
          </p:nvPr>
        </p:nvSpPr>
        <p:spPr>
          <a:xfrm>
            <a:off x="838800" y="1037690"/>
            <a:ext cx="5061486" cy="1163395"/>
          </a:xfrm>
        </p:spPr>
        <p:txBody>
          <a:bodyPr/>
          <a:lstStyle/>
          <a:p>
            <a:r>
              <a:rPr lang="da-DK"/>
              <a:t>Hvilke typer af EPD’er findes der for byggevarer?</a:t>
            </a:r>
            <a:br>
              <a:rPr lang="da-DK"/>
            </a:br>
            <a:endParaRPr lang="da-DK"/>
          </a:p>
        </p:txBody>
      </p:sp>
      <p:sp>
        <p:nvSpPr>
          <p:cNvPr id="6" name="Content Placeholder 5">
            <a:extLst>
              <a:ext uri="{FF2B5EF4-FFF2-40B4-BE49-F238E27FC236}">
                <a16:creationId xmlns:a16="http://schemas.microsoft.com/office/drawing/2014/main" id="{451CFE37-E745-4778-0B8F-EFBB9E7C305C}"/>
              </a:ext>
            </a:extLst>
          </p:cNvPr>
          <p:cNvSpPr>
            <a:spLocks noGrp="1"/>
          </p:cNvSpPr>
          <p:nvPr>
            <p:ph idx="1"/>
          </p:nvPr>
        </p:nvSpPr>
        <p:spPr>
          <a:xfrm>
            <a:off x="838200" y="2229035"/>
            <a:ext cx="5665342" cy="3088025"/>
          </a:xfrm>
        </p:spPr>
        <p:txBody>
          <a:bodyPr vert="horz" lIns="0" tIns="0" rIns="0" bIns="0" rtlCol="0" anchor="t">
            <a:spAutoFit/>
          </a:bodyPr>
          <a:lstStyle/>
          <a:p>
            <a:r>
              <a:rPr lang="da-DK" sz="1600" b="1" dirty="0"/>
              <a:t>Der findes overordnet tre typer af </a:t>
            </a:r>
            <a:r>
              <a:rPr lang="da-DK" sz="1600" b="1" dirty="0" err="1"/>
              <a:t>EPD’er</a:t>
            </a:r>
            <a:r>
              <a:rPr lang="da-DK" sz="1600" b="1" dirty="0"/>
              <a:t> for byggevarer:</a:t>
            </a:r>
          </a:p>
          <a:p>
            <a:r>
              <a:rPr lang="da-DK" sz="1600" b="1" dirty="0"/>
              <a:t>1. En </a:t>
            </a:r>
            <a:r>
              <a:rPr lang="da-DK" b="1" dirty="0"/>
              <a:t>b</a:t>
            </a:r>
            <a:r>
              <a:rPr lang="da-DK" sz="1600" b="1" dirty="0"/>
              <a:t>ranchespecifik EPD</a:t>
            </a:r>
            <a:endParaRPr lang="da-DK" sz="1600" b="1" dirty="0">
              <a:cs typeface="Arial"/>
            </a:endParaRPr>
          </a:p>
          <a:p>
            <a:pPr marL="171450" indent="-171450">
              <a:buFont typeface="Arial" panose="020B0604020202020204" pitchFamily="34" charset="0"/>
              <a:buChar char="•"/>
            </a:pPr>
            <a:r>
              <a:rPr lang="da-DK" dirty="0"/>
              <a:t>R</a:t>
            </a:r>
            <a:r>
              <a:rPr lang="da-DK" sz="1600" dirty="0"/>
              <a:t>epræsenterer en bestemt branche eller produkttype.</a:t>
            </a:r>
            <a:r>
              <a:rPr lang="da-DK" dirty="0"/>
              <a:t> </a:t>
            </a:r>
          </a:p>
          <a:p>
            <a:pPr marL="171450" indent="-171450">
              <a:buFont typeface="Arial" panose="020B0604020202020204" pitchFamily="34" charset="0"/>
              <a:buChar char="•"/>
            </a:pPr>
            <a:r>
              <a:rPr lang="da-DK" dirty="0"/>
              <a:t>B</a:t>
            </a:r>
            <a:r>
              <a:rPr lang="da-DK" sz="1600" dirty="0"/>
              <a:t>aserer sig på et datagennemsnit fra branchen, fx på en dominerende andel af repræsentative producenter.</a:t>
            </a:r>
            <a:r>
              <a:rPr lang="da-DK" dirty="0"/>
              <a:t> </a:t>
            </a:r>
            <a:endParaRPr lang="da-DK" sz="1600" dirty="0">
              <a:cs typeface="Arial" panose="020B0604020202020204"/>
            </a:endParaRPr>
          </a:p>
          <a:p>
            <a:pPr>
              <a:spcBef>
                <a:spcPts val="1800"/>
              </a:spcBef>
            </a:pPr>
            <a:r>
              <a:rPr lang="da-DK" sz="1600" b="1" dirty="0"/>
              <a:t>2. En </a:t>
            </a:r>
            <a:r>
              <a:rPr lang="da-DK" b="1" dirty="0"/>
              <a:t>p</a:t>
            </a:r>
            <a:r>
              <a:rPr lang="da-DK" sz="1600" b="1" dirty="0"/>
              <a:t>roduktspecifik EPD</a:t>
            </a:r>
            <a:endParaRPr lang="da-DK" sz="1600" b="1" dirty="0">
              <a:cs typeface="Arial"/>
            </a:endParaRPr>
          </a:p>
          <a:p>
            <a:pPr marL="171450" indent="-171450">
              <a:buFont typeface="Arial" panose="020B0604020202020204" pitchFamily="34" charset="0"/>
              <a:buChar char="•"/>
            </a:pPr>
            <a:r>
              <a:rPr lang="da-DK" dirty="0"/>
              <a:t>U</a:t>
            </a:r>
            <a:r>
              <a:rPr lang="da-DK" sz="1600" dirty="0"/>
              <a:t>dformes for et specifikt produkt fra en specifik producent.</a:t>
            </a:r>
            <a:endParaRPr lang="da-DK" dirty="0">
              <a:cs typeface="Arial" panose="020B0604020202020204"/>
            </a:endParaRPr>
          </a:p>
          <a:p>
            <a:pPr marL="171450" indent="-171450">
              <a:buFont typeface="Arial" panose="020B0604020202020204" pitchFamily="34" charset="0"/>
              <a:buChar char="•"/>
            </a:pPr>
            <a:r>
              <a:rPr lang="da-DK" dirty="0"/>
              <a:t>K</a:t>
            </a:r>
            <a:r>
              <a:rPr lang="da-DK" sz="1600" dirty="0"/>
              <a:t>an også dække over et helt produktsortiment, hvis fx et produkt indeholder forskellige </a:t>
            </a:r>
            <a:r>
              <a:rPr lang="da-DK" dirty="0"/>
              <a:t>typer af overfladebehandling eller findes i flere farveudgaver. </a:t>
            </a:r>
            <a:endParaRPr lang="da-DK" sz="1600" dirty="0">
              <a:cs typeface="Arial" panose="020B0604020202020204"/>
            </a:endParaRPr>
          </a:p>
        </p:txBody>
      </p:sp>
      <p:pic>
        <p:nvPicPr>
          <p:cNvPr id="9" name="Picture 8">
            <a:extLst>
              <a:ext uri="{FF2B5EF4-FFF2-40B4-BE49-F238E27FC236}">
                <a16:creationId xmlns:a16="http://schemas.microsoft.com/office/drawing/2014/main" id="{34657218-6B89-3363-1CC7-F0E8A53DF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913" y="1619387"/>
            <a:ext cx="1366324" cy="1662791"/>
          </a:xfrm>
          <a:prstGeom prst="rect">
            <a:avLst/>
          </a:prstGeom>
          <a:effectLst>
            <a:outerShdw blurRad="127000" dist="38100" dir="1800000" algn="tl" rotWithShape="0">
              <a:prstClr val="black">
                <a:alpha val="50000"/>
              </a:prstClr>
            </a:outerShdw>
          </a:effectLst>
        </p:spPr>
      </p:pic>
      <p:pic>
        <p:nvPicPr>
          <p:cNvPr id="11" name="Picture 10">
            <a:extLst>
              <a:ext uri="{FF2B5EF4-FFF2-40B4-BE49-F238E27FC236}">
                <a16:creationId xmlns:a16="http://schemas.microsoft.com/office/drawing/2014/main" id="{91DA67C9-5F96-3294-FA37-EBD0E0ADB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913" y="4022992"/>
            <a:ext cx="1366324" cy="1662791"/>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2245284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6ED1360-14DB-B17F-89E0-E41043E24059}"/>
              </a:ext>
            </a:extLst>
          </p:cNvPr>
          <p:cNvSpPr>
            <a:spLocks noGrp="1"/>
          </p:cNvSpPr>
          <p:nvPr>
            <p:ph type="title"/>
          </p:nvPr>
        </p:nvSpPr>
        <p:spPr>
          <a:xfrm>
            <a:off x="838800" y="1037690"/>
            <a:ext cx="4724602" cy="1163395"/>
          </a:xfrm>
        </p:spPr>
        <p:txBody>
          <a:bodyPr/>
          <a:lstStyle/>
          <a:p>
            <a:r>
              <a:rPr lang="da-DK"/>
              <a:t>Hvilke typer af EPD’er findes der for byggevarer?</a:t>
            </a:r>
            <a:br>
              <a:rPr lang="da-DK"/>
            </a:br>
            <a:endParaRPr lang="da-DK"/>
          </a:p>
        </p:txBody>
      </p:sp>
      <p:sp>
        <p:nvSpPr>
          <p:cNvPr id="6" name="Content Placeholder 5">
            <a:extLst>
              <a:ext uri="{FF2B5EF4-FFF2-40B4-BE49-F238E27FC236}">
                <a16:creationId xmlns:a16="http://schemas.microsoft.com/office/drawing/2014/main" id="{451CFE37-E745-4778-0B8F-EFBB9E7C305C}"/>
              </a:ext>
            </a:extLst>
          </p:cNvPr>
          <p:cNvSpPr>
            <a:spLocks noGrp="1"/>
          </p:cNvSpPr>
          <p:nvPr>
            <p:ph idx="1"/>
          </p:nvPr>
        </p:nvSpPr>
        <p:spPr>
          <a:xfrm>
            <a:off x="838200" y="2229035"/>
            <a:ext cx="5665342" cy="2728952"/>
          </a:xfrm>
        </p:spPr>
        <p:txBody>
          <a:bodyPr/>
          <a:lstStyle/>
          <a:p>
            <a:r>
              <a:rPr lang="da-DK" sz="1600" b="1" dirty="0"/>
              <a:t>3. En </a:t>
            </a:r>
            <a:r>
              <a:rPr lang="da-DK" b="1" dirty="0"/>
              <a:t>p</a:t>
            </a:r>
            <a:r>
              <a:rPr lang="da-DK" sz="1600" b="1" dirty="0"/>
              <a:t>rojektspecifik EPD</a:t>
            </a:r>
          </a:p>
          <a:p>
            <a:pPr marL="285750" indent="-285750">
              <a:buFont typeface="Arial" panose="020B0604020202020204" pitchFamily="34" charset="0"/>
              <a:buChar char="•"/>
            </a:pPr>
            <a:r>
              <a:rPr lang="da-DK" sz="1600" dirty="0"/>
              <a:t>Er en speciel udgave af en </a:t>
            </a:r>
            <a:r>
              <a:rPr lang="da-DK" sz="1600" i="1" dirty="0"/>
              <a:t>produkt</a:t>
            </a:r>
            <a:r>
              <a:rPr lang="da-DK" sz="1600" dirty="0"/>
              <a:t>specifik EPD, hvor der er anvendt projektspecifikke data, fx kørselsafstand til en specifik byggeplads. </a:t>
            </a:r>
          </a:p>
          <a:p>
            <a:pPr marL="285750" indent="-285750">
              <a:buFont typeface="Arial" panose="020B0604020202020204" pitchFamily="34" charset="0"/>
              <a:buChar char="•"/>
            </a:pPr>
            <a:r>
              <a:rPr lang="da-DK" sz="1600" dirty="0"/>
              <a:t>Skal altid baseres på - og referere til - en </a:t>
            </a:r>
            <a:r>
              <a:rPr lang="da-DK" sz="1600" i="1" dirty="0"/>
              <a:t>produkt</a:t>
            </a:r>
            <a:r>
              <a:rPr lang="da-DK" sz="1600" dirty="0"/>
              <a:t>specifik EPD, som: </a:t>
            </a:r>
            <a:endParaRPr lang="da-DK" dirty="0"/>
          </a:p>
          <a:p>
            <a:pPr marL="628650" lvl="1" indent="-171450">
              <a:buFont typeface="Arial" panose="020B0604020202020204" pitchFamily="34" charset="0"/>
              <a:buChar char="•"/>
            </a:pPr>
            <a:r>
              <a:rPr lang="da-DK" dirty="0"/>
              <a:t>skal være registreret hos en programoperatør </a:t>
            </a:r>
          </a:p>
          <a:p>
            <a:pPr marL="628650" lvl="1" indent="-171450">
              <a:buFont typeface="Arial" panose="020B0604020202020204" pitchFamily="34" charset="0"/>
              <a:buChar char="•"/>
            </a:pPr>
            <a:r>
              <a:rPr lang="da-DK" dirty="0"/>
              <a:t>tjener som en reference-EPD for den tilknyttede </a:t>
            </a:r>
            <a:r>
              <a:rPr lang="da-DK" i="1" dirty="0"/>
              <a:t>projekt</a:t>
            </a:r>
            <a:r>
              <a:rPr lang="da-DK" dirty="0"/>
              <a:t>specifikke EPD. </a:t>
            </a:r>
          </a:p>
          <a:p>
            <a:endParaRPr lang="da-DK" sz="1600" dirty="0"/>
          </a:p>
        </p:txBody>
      </p:sp>
      <p:pic>
        <p:nvPicPr>
          <p:cNvPr id="13" name="Picture 12">
            <a:extLst>
              <a:ext uri="{FF2B5EF4-FFF2-40B4-BE49-F238E27FC236}">
                <a16:creationId xmlns:a16="http://schemas.microsoft.com/office/drawing/2014/main" id="{93DD521E-DBB2-1850-0BD2-408B3D05E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360" y="2229036"/>
            <a:ext cx="1849552" cy="2250870"/>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1417442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35DEB3-69D9-4E4A-6E75-F56CCBE03950}"/>
              </a:ext>
            </a:extLst>
          </p:cNvPr>
          <p:cNvSpPr>
            <a:spLocks noGrp="1"/>
          </p:cNvSpPr>
          <p:nvPr>
            <p:ph type="title"/>
          </p:nvPr>
        </p:nvSpPr>
        <p:spPr>
          <a:xfrm>
            <a:off x="838800" y="1037690"/>
            <a:ext cx="3694699" cy="1551194"/>
          </a:xfrm>
        </p:spPr>
        <p:txBody>
          <a:bodyPr/>
          <a:lstStyle/>
          <a:p>
            <a:r>
              <a:rPr lang="da-DK"/>
              <a:t>Hvilke typer af EPD’er kan bruges hvornår?</a:t>
            </a:r>
            <a:br>
              <a:rPr lang="da-DK"/>
            </a:b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838200" y="2309717"/>
            <a:ext cx="5665342" cy="1842556"/>
          </a:xfrm>
        </p:spPr>
        <p:txBody>
          <a:bodyPr/>
          <a:lstStyle/>
          <a:p>
            <a:r>
              <a:rPr lang="da-DK" b="1"/>
              <a:t>Der er ingen lovgivning om brug af EPD’er i forbindelse med beregning af </a:t>
            </a:r>
            <a:r>
              <a:rPr lang="da-DK" b="1" err="1"/>
              <a:t>LCA’er</a:t>
            </a:r>
            <a:r>
              <a:rPr lang="da-DK" b="1"/>
              <a:t> på bygningsniveau. </a:t>
            </a:r>
          </a:p>
          <a:p>
            <a:r>
              <a:rPr lang="da-DK"/>
              <a:t>Derfor skal man ved valg af type i stedet tage højde for: </a:t>
            </a:r>
          </a:p>
          <a:p>
            <a:pPr marL="176213" indent="-176213">
              <a:buFont typeface="Arial" panose="020B0604020202020204" pitchFamily="34" charset="0"/>
              <a:buChar char="•"/>
            </a:pPr>
            <a:r>
              <a:rPr lang="da-DK"/>
              <a:t>detaljegraden i det specifikke udbud </a:t>
            </a:r>
          </a:p>
          <a:p>
            <a:pPr marL="176213" indent="-176213">
              <a:buFont typeface="Arial" panose="020B0604020202020204" pitchFamily="34" charset="0"/>
              <a:buChar char="•"/>
            </a:pPr>
            <a:r>
              <a:rPr lang="da-DK"/>
              <a:t>tidspunktet i projekteringsfasen.  </a:t>
            </a:r>
          </a:p>
          <a:p>
            <a:endParaRPr lang="da-DK">
              <a:highlight>
                <a:srgbClr val="FF0000"/>
              </a:highlight>
            </a:endParaRPr>
          </a:p>
        </p:txBody>
      </p:sp>
      <p:grpSp>
        <p:nvGrpSpPr>
          <p:cNvPr id="12" name="Group 11">
            <a:extLst>
              <a:ext uri="{FF2B5EF4-FFF2-40B4-BE49-F238E27FC236}">
                <a16:creationId xmlns:a16="http://schemas.microsoft.com/office/drawing/2014/main" id="{E1D68FD7-955D-F505-D9F7-E305864F7BBC}"/>
              </a:ext>
            </a:extLst>
          </p:cNvPr>
          <p:cNvGrpSpPr/>
          <p:nvPr/>
        </p:nvGrpSpPr>
        <p:grpSpPr>
          <a:xfrm>
            <a:off x="8608567" y="1346171"/>
            <a:ext cx="3332475" cy="4165657"/>
            <a:chOff x="5006218" y="3144952"/>
            <a:chExt cx="3332475" cy="4165657"/>
          </a:xfrm>
        </p:grpSpPr>
        <p:sp>
          <p:nvSpPr>
            <p:cNvPr id="10" name="Rectangle 9">
              <a:extLst>
                <a:ext uri="{FF2B5EF4-FFF2-40B4-BE49-F238E27FC236}">
                  <a16:creationId xmlns:a16="http://schemas.microsoft.com/office/drawing/2014/main" id="{5DCF6A5B-1913-597D-E8A4-112B366B2DE4}"/>
                </a:ext>
              </a:extLst>
            </p:cNvPr>
            <p:cNvSpPr/>
            <p:nvPr/>
          </p:nvSpPr>
          <p:spPr>
            <a:xfrm>
              <a:off x="5006218" y="3496942"/>
              <a:ext cx="3332475" cy="3183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D16C6418-1E2F-FFD9-4253-61D938098E4D}"/>
                </a:ext>
              </a:extLst>
            </p:cNvPr>
            <p:cNvSpPr txBox="1"/>
            <p:nvPr/>
          </p:nvSpPr>
          <p:spPr>
            <a:xfrm>
              <a:off x="5121693" y="3586513"/>
              <a:ext cx="3098800"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t>Hvad er</a:t>
              </a:r>
              <a:b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t>generiske data? </a:t>
              </a:r>
              <a:b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Generiske data dækker for det meste et branchegennemsnit og hentes fra den tyske database ÖKOBAUDAT.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De generiske data er derfor ikke lige så præcise som produkt- eller projektspecifikke </a:t>
              </a:r>
              <a:r>
                <a:rPr kumimoji="0" lang="da-DK" sz="1600" b="0" i="0" u="none" strike="noStrike" kern="1200" cap="none" spc="0" normalizeH="0" baseline="0" noProof="0" dirty="0" err="1">
                  <a:ln>
                    <a:noFill/>
                  </a:ln>
                  <a:solidFill>
                    <a:prstClr val="black"/>
                  </a:solidFill>
                  <a:effectLst/>
                  <a:uLnTx/>
                  <a:uFillTx/>
                  <a:latin typeface="Arial" panose="020B0604020202020204"/>
                  <a:ea typeface="+mn-ea"/>
                  <a:cs typeface="+mn-cs"/>
                </a:rPr>
                <a:t>EPD’er</a:t>
              </a: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79777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79777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65A9A9FC-2D32-D7A5-FDE1-61F4AD84DC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5038" y="3144952"/>
              <a:ext cx="703977" cy="703977"/>
            </a:xfrm>
            <a:prstGeom prst="rect">
              <a:avLst/>
            </a:prstGeom>
          </p:spPr>
        </p:pic>
      </p:grpSp>
    </p:spTree>
    <p:extLst>
      <p:ext uri="{BB962C8B-B14F-4D97-AF65-F5344CB8AC3E}">
        <p14:creationId xmlns:p14="http://schemas.microsoft.com/office/powerpoint/2010/main" val="2959819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35DEB3-69D9-4E4A-6E75-F56CCBE03950}"/>
              </a:ext>
            </a:extLst>
          </p:cNvPr>
          <p:cNvSpPr>
            <a:spLocks noGrp="1"/>
          </p:cNvSpPr>
          <p:nvPr>
            <p:ph type="title"/>
          </p:nvPr>
        </p:nvSpPr>
        <p:spPr>
          <a:xfrm>
            <a:off x="838800" y="1037690"/>
            <a:ext cx="4038000" cy="1551194"/>
          </a:xfrm>
        </p:spPr>
        <p:txBody>
          <a:bodyPr/>
          <a:lstStyle/>
          <a:p>
            <a:r>
              <a:rPr lang="da-DK"/>
              <a:t>Hvilke typer af EPD’er kan bruges hvornår?</a:t>
            </a:r>
            <a:br>
              <a:rPr lang="da-DK"/>
            </a:b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2293192" y="2319242"/>
            <a:ext cx="4991101" cy="3265509"/>
          </a:xfrm>
        </p:spPr>
        <p:txBody>
          <a:bodyPr/>
          <a:lstStyle/>
          <a:p>
            <a:r>
              <a:rPr lang="da-DK" sz="2400" b="1" dirty="0"/>
              <a:t>Tidligt</a:t>
            </a:r>
            <a:r>
              <a:rPr lang="da-DK" b="1" dirty="0"/>
              <a:t> i design- og projekteringsfasen </a:t>
            </a:r>
            <a:r>
              <a:rPr lang="da-DK" dirty="0"/>
              <a:t>(hvor forskellige materialevalg eller designløsninger er i spil):</a:t>
            </a:r>
          </a:p>
          <a:p>
            <a:pPr marL="444500" lvl="1" indent="-176213">
              <a:buFont typeface="Arial" panose="020B0604020202020204" pitchFamily="34" charset="0"/>
              <a:buChar char="•"/>
            </a:pPr>
            <a:r>
              <a:rPr lang="da-DK" dirty="0"/>
              <a:t>Her vil man typisk anvende generiske data eller branchespecifikke </a:t>
            </a:r>
            <a:r>
              <a:rPr lang="da-DK" dirty="0" err="1"/>
              <a:t>EPD’er</a:t>
            </a:r>
            <a:r>
              <a:rPr lang="da-DK" dirty="0"/>
              <a:t> for en given produktgruppe. </a:t>
            </a:r>
          </a:p>
          <a:p>
            <a:pPr marL="285750" indent="-285750">
              <a:buFont typeface="Arial" panose="020B0604020202020204" pitchFamily="34" charset="0"/>
              <a:buChar char="•"/>
            </a:pPr>
            <a:endParaRPr lang="da-DK" b="1" dirty="0"/>
          </a:p>
          <a:p>
            <a:r>
              <a:rPr lang="da-DK" sz="2400" b="1" dirty="0"/>
              <a:t>Længere henne </a:t>
            </a:r>
            <a:r>
              <a:rPr lang="da-DK" b="1" dirty="0"/>
              <a:t>i processen </a:t>
            </a:r>
            <a:r>
              <a:rPr lang="da-DK" dirty="0"/>
              <a:t>(når det defineres, hvilket produkt og hvilken producent der skal anvendes i det faktiske byggeri):</a:t>
            </a:r>
          </a:p>
          <a:p>
            <a:pPr marL="444500" lvl="1" indent="-176213">
              <a:buFont typeface="Arial" panose="020B0604020202020204" pitchFamily="34" charset="0"/>
              <a:buChar char="•"/>
            </a:pPr>
            <a:r>
              <a:rPr lang="da-DK" dirty="0"/>
              <a:t>Her er det en fordel at bruge produktspecifikke </a:t>
            </a:r>
            <a:r>
              <a:rPr lang="da-DK" dirty="0" err="1"/>
              <a:t>EPD’er</a:t>
            </a:r>
            <a:r>
              <a:rPr lang="da-DK" dirty="0"/>
              <a:t>, fordi de er mere præcise end generiske data og branchespecifikke </a:t>
            </a:r>
            <a:r>
              <a:rPr lang="da-DK" dirty="0" err="1"/>
              <a:t>EPD’er</a:t>
            </a:r>
            <a:r>
              <a:rPr lang="da-DK" dirty="0"/>
              <a:t>.</a:t>
            </a:r>
          </a:p>
        </p:txBody>
      </p:sp>
      <p:pic>
        <p:nvPicPr>
          <p:cNvPr id="3" name="Picture 2">
            <a:extLst>
              <a:ext uri="{FF2B5EF4-FFF2-40B4-BE49-F238E27FC236}">
                <a16:creationId xmlns:a16="http://schemas.microsoft.com/office/drawing/2014/main" id="{013DFFD3-28C4-2B99-69F5-8E3C89EE2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66" y="4085486"/>
            <a:ext cx="1163379" cy="1415811"/>
          </a:xfrm>
          <a:prstGeom prst="rect">
            <a:avLst/>
          </a:prstGeom>
          <a:effectLst>
            <a:outerShdw blurRad="127000" dist="38100" dir="1800000" algn="tl" rotWithShape="0">
              <a:prstClr val="black">
                <a:alpha val="50000"/>
              </a:prstClr>
            </a:outerShdw>
          </a:effectLst>
        </p:spPr>
      </p:pic>
      <p:pic>
        <p:nvPicPr>
          <p:cNvPr id="4" name="Picture 3">
            <a:extLst>
              <a:ext uri="{FF2B5EF4-FFF2-40B4-BE49-F238E27FC236}">
                <a16:creationId xmlns:a16="http://schemas.microsoft.com/office/drawing/2014/main" id="{A0682D5E-AC39-87FD-AE63-B55EA40BA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95" y="2319242"/>
            <a:ext cx="1162350" cy="1414558"/>
          </a:xfrm>
          <a:prstGeom prst="rect">
            <a:avLst/>
          </a:prstGeom>
          <a:effectLst>
            <a:outerShdw blurRad="127000" dist="38100" dir="1800000" algn="tl" rotWithShape="0">
              <a:prstClr val="black">
                <a:alpha val="50000"/>
              </a:prstClr>
            </a:outerShdw>
          </a:effectLst>
        </p:spPr>
      </p:pic>
      <p:sp>
        <p:nvSpPr>
          <p:cNvPr id="14" name="Oval 13">
            <a:extLst>
              <a:ext uri="{FF2B5EF4-FFF2-40B4-BE49-F238E27FC236}">
                <a16:creationId xmlns:a16="http://schemas.microsoft.com/office/drawing/2014/main" id="{B28C6515-757B-387B-466C-889A82D47E70}"/>
              </a:ext>
            </a:extLst>
          </p:cNvPr>
          <p:cNvSpPr/>
          <p:nvPr/>
        </p:nvSpPr>
        <p:spPr>
          <a:xfrm>
            <a:off x="8798031" y="5696151"/>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30A28B48-197E-4BFB-DAC4-6A3221F18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7160" y="1082736"/>
            <a:ext cx="3036648" cy="47781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00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425028E-25DC-1200-07D2-F415A1CE7440}"/>
              </a:ext>
            </a:extLst>
          </p:cNvPr>
          <p:cNvSpPr/>
          <p:nvPr/>
        </p:nvSpPr>
        <p:spPr>
          <a:xfrm>
            <a:off x="8586120" y="5284348"/>
            <a:ext cx="3305174" cy="328321"/>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D635DEB3-69D9-4E4A-6E75-F56CCBE03950}"/>
              </a:ext>
            </a:extLst>
          </p:cNvPr>
          <p:cNvSpPr>
            <a:spLocks noGrp="1"/>
          </p:cNvSpPr>
          <p:nvPr>
            <p:ph type="title"/>
          </p:nvPr>
        </p:nvSpPr>
        <p:spPr>
          <a:xfrm>
            <a:off x="838800" y="1037690"/>
            <a:ext cx="5665342" cy="1551194"/>
          </a:xfrm>
        </p:spPr>
        <p:txBody>
          <a:bodyPr/>
          <a:lstStyle/>
          <a:p>
            <a:r>
              <a:rPr lang="da-DK"/>
              <a:t>Hvilke typer af EPD’er kan bruges hvornår?</a:t>
            </a:r>
            <a:br>
              <a:rPr lang="da-DK"/>
            </a:b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2293191" y="2281725"/>
            <a:ext cx="5076701" cy="3090590"/>
          </a:xfrm>
        </p:spPr>
        <p:txBody>
          <a:bodyPr/>
          <a:lstStyle/>
          <a:p>
            <a:r>
              <a:rPr lang="da-DK" sz="2400" b="1"/>
              <a:t>I den afsluttende fase</a:t>
            </a:r>
            <a:r>
              <a:rPr lang="da-DK" b="1"/>
              <a:t> </a:t>
            </a:r>
            <a:r>
              <a:rPr lang="da-DK"/>
              <a:t>(hvor bygningens endelige klimapåvirkning skal dokumenteres):</a:t>
            </a:r>
          </a:p>
          <a:p>
            <a:pPr marL="742950" lvl="1" indent="-285750">
              <a:buFont typeface="Arial" panose="020B0604020202020204" pitchFamily="34" charset="0"/>
              <a:buChar char="•"/>
            </a:pPr>
            <a:r>
              <a:rPr lang="da-DK"/>
              <a:t>Her er det en fordel at benytte produkt- eller projektspecifikke </a:t>
            </a:r>
            <a:r>
              <a:rPr lang="da-DK" err="1"/>
              <a:t>EPD’er</a:t>
            </a:r>
            <a:r>
              <a:rPr lang="da-DK"/>
              <a:t>, som repræsenterer de faktisk anvendte byggevarer, fordi det giver så præcis en LCA-beregning som muligt. </a:t>
            </a:r>
          </a:p>
          <a:p>
            <a:pPr lvl="1"/>
            <a:endParaRPr lang="da-DK"/>
          </a:p>
          <a:p>
            <a:pPr marL="268288" lvl="1"/>
            <a:r>
              <a:rPr lang="da-DK"/>
              <a:t>Det gælder særligt for:</a:t>
            </a:r>
          </a:p>
          <a:p>
            <a:pPr marL="742950" lvl="1" indent="-285750">
              <a:buFont typeface="Arial" panose="020B0604020202020204" pitchFamily="34" charset="0"/>
              <a:buChar char="•"/>
            </a:pPr>
            <a:r>
              <a:rPr lang="da-DK"/>
              <a:t>Byggerier, som skal overholde en grænseværdi</a:t>
            </a:r>
          </a:p>
          <a:p>
            <a:pPr marL="742950" lvl="1" indent="-285750">
              <a:buFont typeface="Arial" panose="020B0604020202020204" pitchFamily="34" charset="0"/>
              <a:buChar char="•"/>
            </a:pPr>
            <a:r>
              <a:rPr lang="da-DK"/>
              <a:t>Alle udbud, hvor bygherren har fastsat mere ambitiøse grænseværdier for bygningens samlede klimabelastning. </a:t>
            </a:r>
          </a:p>
        </p:txBody>
      </p:sp>
      <p:pic>
        <p:nvPicPr>
          <p:cNvPr id="2" name="Graphic 1">
            <a:extLst>
              <a:ext uri="{FF2B5EF4-FFF2-40B4-BE49-F238E27FC236}">
                <a16:creationId xmlns:a16="http://schemas.microsoft.com/office/drawing/2014/main" id="{34C5E9B8-45E0-A556-6090-CB4893FE2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5366" y="3886084"/>
            <a:ext cx="1863700" cy="1562424"/>
          </a:xfrm>
          <a:prstGeom prst="rect">
            <a:avLst/>
          </a:prstGeom>
        </p:spPr>
      </p:pic>
      <p:pic>
        <p:nvPicPr>
          <p:cNvPr id="3" name="Graphic 2">
            <a:extLst>
              <a:ext uri="{FF2B5EF4-FFF2-40B4-BE49-F238E27FC236}">
                <a16:creationId xmlns:a16="http://schemas.microsoft.com/office/drawing/2014/main" id="{68225F2D-5D9E-FE0B-7131-DA873B7969C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5000" r="46339"/>
          <a:stretch/>
        </p:blipFill>
        <p:spPr>
          <a:xfrm>
            <a:off x="9884432" y="1409490"/>
            <a:ext cx="2006862" cy="4039019"/>
          </a:xfrm>
          <a:prstGeom prst="rect">
            <a:avLst/>
          </a:prstGeom>
        </p:spPr>
      </p:pic>
      <p:pic>
        <p:nvPicPr>
          <p:cNvPr id="4" name="Graphic 3">
            <a:extLst>
              <a:ext uri="{FF2B5EF4-FFF2-40B4-BE49-F238E27FC236}">
                <a16:creationId xmlns:a16="http://schemas.microsoft.com/office/drawing/2014/main" id="{BFEE4A64-6835-A034-7D90-CD8DC987B7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5147" y="1409489"/>
            <a:ext cx="2259504" cy="1659022"/>
          </a:xfrm>
          <a:prstGeom prst="rect">
            <a:avLst/>
          </a:prstGeom>
        </p:spPr>
      </p:pic>
      <p:pic>
        <p:nvPicPr>
          <p:cNvPr id="5" name="Picture 4">
            <a:extLst>
              <a:ext uri="{FF2B5EF4-FFF2-40B4-BE49-F238E27FC236}">
                <a16:creationId xmlns:a16="http://schemas.microsoft.com/office/drawing/2014/main" id="{E36A2214-DDDB-3707-C34A-CEBA886EE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848" y="2329350"/>
            <a:ext cx="1126172" cy="1370532"/>
          </a:xfrm>
          <a:prstGeom prst="rect">
            <a:avLst/>
          </a:prstGeom>
          <a:effectLst>
            <a:outerShdw blurRad="127000" dist="38100" dir="1800000" algn="tl" rotWithShape="0">
              <a:prstClr val="black">
                <a:alpha val="50000"/>
              </a:prstClr>
            </a:outerShdw>
          </a:effectLst>
        </p:spPr>
      </p:pic>
      <p:pic>
        <p:nvPicPr>
          <p:cNvPr id="6" name="Picture 5">
            <a:extLst>
              <a:ext uri="{FF2B5EF4-FFF2-40B4-BE49-F238E27FC236}">
                <a16:creationId xmlns:a16="http://schemas.microsoft.com/office/drawing/2014/main" id="{41F6F708-4BA1-18DB-D2DF-11AFD62AD8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7019" y="3410978"/>
            <a:ext cx="1126172" cy="1370532"/>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3507880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6" y="1657850"/>
            <a:ext cx="4794009" cy="2387600"/>
          </a:xfrm>
        </p:spPr>
        <p:txBody>
          <a:bodyPr>
            <a:normAutofit fontScale="90000"/>
          </a:bodyPr>
          <a:lstStyle/>
          <a:p>
            <a:r>
              <a:rPr lang="da-DK" sz="2800" dirty="0"/>
              <a:t>Videnspakke 3:</a:t>
            </a:r>
            <a:br>
              <a:rPr lang="da-DK" dirty="0"/>
            </a:br>
            <a:r>
              <a:rPr lang="da-DK" dirty="0"/>
              <a:t>Hvordan bliver en EPD udarbejdet? </a:t>
            </a:r>
            <a:br>
              <a:rPr lang="da-DK" dirty="0"/>
            </a:br>
            <a:r>
              <a:rPr lang="da-DK" dirty="0"/>
              <a:t>Og hvilke data er vigtige?</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6" y="4504302"/>
            <a:ext cx="4555471" cy="1655762"/>
          </a:xfrm>
        </p:spPr>
        <p:txBody>
          <a:bodyPr/>
          <a:lstStyle/>
          <a:p>
            <a:r>
              <a:rPr lang="da-DK"/>
              <a:t>Bliv skarp på processen omkring udarbejdelse af en EPD – og hvilke data det kræver.</a:t>
            </a:r>
          </a:p>
        </p:txBody>
      </p:sp>
    </p:spTree>
    <p:extLst>
      <p:ext uri="{BB962C8B-B14F-4D97-AF65-F5344CB8AC3E}">
        <p14:creationId xmlns:p14="http://schemas.microsoft.com/office/powerpoint/2010/main" val="1745417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7D24E2-85C4-918E-9D32-7112FC2A7676}"/>
              </a:ext>
            </a:extLst>
          </p:cNvPr>
          <p:cNvGrpSpPr/>
          <p:nvPr/>
        </p:nvGrpSpPr>
        <p:grpSpPr>
          <a:xfrm>
            <a:off x="372070" y="4657677"/>
            <a:ext cx="2090526" cy="1304973"/>
            <a:chOff x="-3011525" y="4023884"/>
            <a:chExt cx="3074428" cy="1919156"/>
          </a:xfrm>
        </p:grpSpPr>
        <p:pic>
          <p:nvPicPr>
            <p:cNvPr id="16" name="Picture 15">
              <a:extLst>
                <a:ext uri="{FF2B5EF4-FFF2-40B4-BE49-F238E27FC236}">
                  <a16:creationId xmlns:a16="http://schemas.microsoft.com/office/drawing/2014/main" id="{0095C8C0-AF92-D8FD-2900-D5075596B3AE}"/>
                </a:ext>
              </a:extLst>
            </p:cNvPr>
            <p:cNvPicPr>
              <a:picLocks noChangeAspect="1"/>
            </p:cNvPicPr>
            <p:nvPr/>
          </p:nvPicPr>
          <p:blipFill rotWithShape="1">
            <a:blip r:embed="rId2">
              <a:extLst>
                <a:ext uri="{28A0092B-C50C-407E-A947-70E740481C1C}">
                  <a14:useLocalDpi xmlns:a14="http://schemas.microsoft.com/office/drawing/2010/main" val="0"/>
                </a:ext>
              </a:extLst>
            </a:blip>
            <a:srcRect l="23691" t="15627" r="23453" b="25714"/>
            <a:stretch/>
          </p:blipFill>
          <p:spPr>
            <a:xfrm>
              <a:off x="-3011525" y="4023884"/>
              <a:ext cx="3074428" cy="1919156"/>
            </a:xfrm>
            <a:prstGeom prst="rect">
              <a:avLst/>
            </a:prstGeom>
            <a:effectLst>
              <a:outerShdw blurRad="152400" dist="76200" dir="10800000" algn="r" rotWithShape="0">
                <a:prstClr val="black">
                  <a:alpha val="40000"/>
                </a:prstClr>
              </a:outerShdw>
            </a:effectLst>
          </p:spPr>
        </p:pic>
        <p:sp>
          <p:nvSpPr>
            <p:cNvPr id="17" name="Rectangle 16">
              <a:extLst>
                <a:ext uri="{FF2B5EF4-FFF2-40B4-BE49-F238E27FC236}">
                  <a16:creationId xmlns:a16="http://schemas.microsoft.com/office/drawing/2014/main" id="{177BB6CD-F3F5-0DAE-B978-FC5193B7687B}"/>
                </a:ext>
              </a:extLst>
            </p:cNvPr>
            <p:cNvSpPr/>
            <p:nvPr/>
          </p:nvSpPr>
          <p:spPr>
            <a:xfrm>
              <a:off x="-2855689" y="4110818"/>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C878FC9-4B86-4861-1E66-468DCCF7CE90}"/>
                </a:ext>
              </a:extLst>
            </p:cNvPr>
            <p:cNvPicPr>
              <a:picLocks noChangeAspect="1"/>
            </p:cNvPicPr>
            <p:nvPr/>
          </p:nvPicPr>
          <p:blipFill rotWithShape="1">
            <a:blip r:embed="rId3"/>
            <a:srcRect t="4726"/>
            <a:stretch/>
          </p:blipFill>
          <p:spPr>
            <a:xfrm>
              <a:off x="-2856202" y="4345768"/>
              <a:ext cx="2749738" cy="1142516"/>
            </a:xfrm>
            <a:prstGeom prst="rect">
              <a:avLst/>
            </a:prstGeom>
          </p:spPr>
        </p:pic>
        <p:pic>
          <p:nvPicPr>
            <p:cNvPr id="19" name="Picture 18">
              <a:extLst>
                <a:ext uri="{FF2B5EF4-FFF2-40B4-BE49-F238E27FC236}">
                  <a16:creationId xmlns:a16="http://schemas.microsoft.com/office/drawing/2014/main" id="{3CFC5E4F-77AC-8C60-2E85-DC3767BD36E2}"/>
                </a:ext>
              </a:extLst>
            </p:cNvPr>
            <p:cNvPicPr>
              <a:picLocks noChangeAspect="1"/>
            </p:cNvPicPr>
            <p:nvPr/>
          </p:nvPicPr>
          <p:blipFill rotWithShape="1">
            <a:blip r:embed="rId4">
              <a:extLst>
                <a:ext uri="{28A0092B-C50C-407E-A947-70E740481C1C}">
                  <a14:useLocalDpi xmlns:a14="http://schemas.microsoft.com/office/drawing/2010/main" val="0"/>
                </a:ext>
              </a:extLst>
            </a:blip>
            <a:srcRect l="39141" t="46554" r="48928" b="33056"/>
            <a:stretch/>
          </p:blipFill>
          <p:spPr>
            <a:xfrm>
              <a:off x="-2096887" y="4478712"/>
              <a:ext cx="1050101" cy="1009498"/>
            </a:xfrm>
            <a:prstGeom prst="rect">
              <a:avLst/>
            </a:prstGeom>
          </p:spPr>
        </p:pic>
      </p:grpSp>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a:xfrm>
            <a:off x="4468813" y="2810577"/>
            <a:ext cx="7405038" cy="3152073"/>
          </a:xfrm>
        </p:spPr>
        <p:txBody>
          <a:bodyPr>
            <a:noAutofit/>
          </a:bodyPr>
          <a:lstStyle/>
          <a:p>
            <a:pPr marL="177800" indent="-177800">
              <a:buFont typeface="Arial" panose="020B0604020202020204" pitchFamily="34" charset="0"/>
              <a:buChar char="•"/>
            </a:pPr>
            <a:r>
              <a:rPr lang="da-DK" sz="1400"/>
              <a:t>Hvordan får du hjælp til at komme i gang?</a:t>
            </a:r>
          </a:p>
          <a:p>
            <a:pPr marL="177800" indent="-177800">
              <a:buFont typeface="Arial" panose="020B0604020202020204" pitchFamily="34" charset="0"/>
              <a:buChar char="•"/>
            </a:pPr>
            <a:r>
              <a:rPr lang="da-DK" sz="1400"/>
              <a:t>Hvem er involveret i at udarbejde en EPD? </a:t>
            </a:r>
          </a:p>
          <a:p>
            <a:pPr marL="177800" indent="-177800">
              <a:buFont typeface="Arial" panose="020B0604020202020204" pitchFamily="34" charset="0"/>
              <a:buChar char="•"/>
            </a:pPr>
            <a:r>
              <a:rPr lang="da-DK" sz="1400"/>
              <a:t>Hvordan finder du den rette LCA-konsulent til at hjælpe dig?</a:t>
            </a:r>
          </a:p>
          <a:p>
            <a:pPr marL="177800" indent="-177800">
              <a:buFont typeface="Arial" panose="020B0604020202020204" pitchFamily="34" charset="0"/>
              <a:buChar char="•"/>
            </a:pPr>
            <a:r>
              <a:rPr lang="da-DK" sz="1400"/>
              <a:t>Hvordan vælger du en EPD-programoperatør?</a:t>
            </a:r>
          </a:p>
          <a:p>
            <a:pPr marL="177800" indent="-177800">
              <a:buFont typeface="Arial" panose="020B0604020202020204" pitchFamily="34" charset="0"/>
              <a:buChar char="•"/>
            </a:pPr>
            <a:r>
              <a:rPr lang="da-DK" sz="1400"/>
              <a:t>Hvad skal du være opmærksom på undervejs?</a:t>
            </a:r>
          </a:p>
          <a:p>
            <a:pPr marL="177800" indent="-177800">
              <a:buFont typeface="Arial" panose="020B0604020202020204" pitchFamily="34" charset="0"/>
              <a:buChar char="•"/>
            </a:pPr>
            <a:r>
              <a:rPr lang="da-DK" sz="1400"/>
              <a:t>Hvordan indsamler man data? Og hvad skal man være obs på?</a:t>
            </a:r>
          </a:p>
          <a:p>
            <a:pPr marL="177800" indent="-177800">
              <a:buFont typeface="Arial" panose="020B0604020202020204" pitchFamily="34" charset="0"/>
              <a:buChar char="•"/>
            </a:pPr>
            <a:r>
              <a:rPr lang="da-DK" sz="1400"/>
              <a:t>Hvordan verificeres en EPD?</a:t>
            </a:r>
          </a:p>
          <a:p>
            <a:pPr marL="177800" indent="-177800">
              <a:buFont typeface="Arial" panose="020B0604020202020204" pitchFamily="34" charset="0"/>
              <a:buChar char="•"/>
            </a:pPr>
            <a:r>
              <a:rPr lang="da-DK" sz="1400"/>
              <a:t>Hvordan offentliggøres en EPD?</a:t>
            </a:r>
          </a:p>
          <a:p>
            <a:pPr marL="177800" indent="-177800">
              <a:buFont typeface="Arial" panose="020B0604020202020204" pitchFamily="34" charset="0"/>
              <a:buChar char="•"/>
            </a:pPr>
            <a:r>
              <a:rPr lang="da-DK" sz="1400"/>
              <a:t>Hvordan digitaliseres en EPD?</a:t>
            </a:r>
          </a:p>
          <a:p>
            <a:pPr marL="177800" indent="-177800">
              <a:buFont typeface="Arial" panose="020B0604020202020204" pitchFamily="34" charset="0"/>
              <a:buChar char="•"/>
            </a:pPr>
            <a:r>
              <a:rPr lang="da-DK" sz="1400"/>
              <a:t>Hvor lang tid tager det at udarbejde en EPD?</a:t>
            </a:r>
          </a:p>
          <a:p>
            <a:pPr marL="177800" indent="-177800">
              <a:buFont typeface="Arial" panose="020B0604020202020204" pitchFamily="34" charset="0"/>
              <a:buChar char="•"/>
            </a:pPr>
            <a:r>
              <a:rPr lang="da-DK" sz="1400"/>
              <a:t>Hvad koster det at lave en EPD?</a:t>
            </a: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a:xfrm>
            <a:off x="4468813" y="1746251"/>
            <a:ext cx="6924675" cy="803698"/>
          </a:xfrm>
        </p:spPr>
        <p:txBody>
          <a:bodyPr/>
          <a:lstStyle/>
          <a:p>
            <a:r>
              <a:rPr lang="da-DK"/>
              <a:t>Indhold</a:t>
            </a:r>
          </a:p>
        </p:txBody>
      </p:sp>
      <p:grpSp>
        <p:nvGrpSpPr>
          <p:cNvPr id="21" name="Group 20">
            <a:extLst>
              <a:ext uri="{FF2B5EF4-FFF2-40B4-BE49-F238E27FC236}">
                <a16:creationId xmlns:a16="http://schemas.microsoft.com/office/drawing/2014/main" id="{1DBF0264-0720-875D-F662-259E1D9435A6}"/>
              </a:ext>
            </a:extLst>
          </p:cNvPr>
          <p:cNvGrpSpPr/>
          <p:nvPr/>
        </p:nvGrpSpPr>
        <p:grpSpPr>
          <a:xfrm>
            <a:off x="392898" y="2689778"/>
            <a:ext cx="2090526" cy="1304973"/>
            <a:chOff x="249071" y="2211766"/>
            <a:chExt cx="3074428" cy="1919156"/>
          </a:xfrm>
        </p:grpSpPr>
        <p:pic>
          <p:nvPicPr>
            <p:cNvPr id="7" name="Picture 6">
              <a:extLst>
                <a:ext uri="{FF2B5EF4-FFF2-40B4-BE49-F238E27FC236}">
                  <a16:creationId xmlns:a16="http://schemas.microsoft.com/office/drawing/2014/main" id="{19E77103-5625-E9FF-16B1-7D7785788835}"/>
                </a:ext>
              </a:extLst>
            </p:cNvPr>
            <p:cNvPicPr>
              <a:picLocks noChangeAspect="1"/>
            </p:cNvPicPr>
            <p:nvPr/>
          </p:nvPicPr>
          <p:blipFill rotWithShape="1">
            <a:blip r:embed="rId2">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sp>
          <p:nvSpPr>
            <p:cNvPr id="11" name="Rectangle 10">
              <a:extLst>
                <a:ext uri="{FF2B5EF4-FFF2-40B4-BE49-F238E27FC236}">
                  <a16:creationId xmlns:a16="http://schemas.microsoft.com/office/drawing/2014/main" id="{2C7DF79C-51E1-FDA4-DAF1-77B100FDAF07}"/>
                </a:ext>
              </a:extLst>
            </p:cNvPr>
            <p:cNvSpPr/>
            <p:nvPr/>
          </p:nvSpPr>
          <p:spPr>
            <a:xfrm>
              <a:off x="404907" y="2298700"/>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67BA676B-188E-AC27-6CDD-D34FA70F961F}"/>
                </a:ext>
              </a:extLst>
            </p:cNvPr>
            <p:cNvPicPr>
              <a:picLocks noChangeAspect="1"/>
            </p:cNvPicPr>
            <p:nvPr/>
          </p:nvPicPr>
          <p:blipFill>
            <a:blip r:embed="rId5"/>
            <a:stretch>
              <a:fillRect/>
            </a:stretch>
          </p:blipFill>
          <p:spPr>
            <a:xfrm>
              <a:off x="404907" y="2504515"/>
              <a:ext cx="2755574" cy="1171577"/>
            </a:xfrm>
            <a:prstGeom prst="rect">
              <a:avLst/>
            </a:prstGeom>
          </p:spPr>
        </p:pic>
        <p:pic>
          <p:nvPicPr>
            <p:cNvPr id="9" name="Picture 8">
              <a:extLst>
                <a:ext uri="{FF2B5EF4-FFF2-40B4-BE49-F238E27FC236}">
                  <a16:creationId xmlns:a16="http://schemas.microsoft.com/office/drawing/2014/main" id="{AFFE208E-4CA9-F865-4EE2-551577721AE2}"/>
                </a:ext>
              </a:extLst>
            </p:cNvPr>
            <p:cNvPicPr>
              <a:picLocks noChangeAspect="1"/>
            </p:cNvPicPr>
            <p:nvPr/>
          </p:nvPicPr>
          <p:blipFill rotWithShape="1">
            <a:blip r:embed="rId4">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30922"/>
            <a:ext cx="2563656" cy="42098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 to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6"/>
              </a:rPr>
              <a:t>her</a:t>
            </a: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 og </a:t>
            </a: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hlinkClick r:id="rId7"/>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2894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95CDB-3184-A528-FF3A-CD4622D3EE3F}"/>
              </a:ext>
            </a:extLst>
          </p:cNvPr>
          <p:cNvSpPr>
            <a:spLocks noGrp="1"/>
          </p:cNvSpPr>
          <p:nvPr>
            <p:ph type="title"/>
          </p:nvPr>
        </p:nvSpPr>
        <p:spPr>
          <a:xfrm>
            <a:off x="838799" y="1037690"/>
            <a:ext cx="6558451" cy="891594"/>
          </a:xfrm>
        </p:spPr>
        <p:txBody>
          <a:bodyPr/>
          <a:lstStyle/>
          <a:p>
            <a:r>
              <a:rPr lang="da-DK" sz="2800" dirty="0"/>
              <a:t>Hvordan får du hjælp til at komme i gang?</a:t>
            </a:r>
            <a:br>
              <a:rPr lang="da-DK" sz="2800" dirty="0"/>
            </a:br>
            <a:br>
              <a:rPr lang="da-DK" dirty="0"/>
            </a:br>
            <a:endParaRPr lang="da-DK" dirty="0"/>
          </a:p>
        </p:txBody>
      </p:sp>
      <p:pic>
        <p:nvPicPr>
          <p:cNvPr id="9" name="Graphic 8">
            <a:extLst>
              <a:ext uri="{FF2B5EF4-FFF2-40B4-BE49-F238E27FC236}">
                <a16:creationId xmlns:a16="http://schemas.microsoft.com/office/drawing/2014/main" id="{EE849D14-228C-738D-667C-F19420BD13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9047" y="1297134"/>
            <a:ext cx="2221938" cy="323799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01BCA94-8E2D-FA3B-AE43-646C5346F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815" y="2219937"/>
            <a:ext cx="1654564" cy="3642380"/>
          </a:xfrm>
          <a:prstGeom prst="rect">
            <a:avLst/>
          </a:prstGeom>
        </p:spPr>
      </p:pic>
      <p:sp>
        <p:nvSpPr>
          <p:cNvPr id="12" name="TextBox 11">
            <a:extLst>
              <a:ext uri="{FF2B5EF4-FFF2-40B4-BE49-F238E27FC236}">
                <a16:creationId xmlns:a16="http://schemas.microsoft.com/office/drawing/2014/main" id="{3BE69BC8-6C22-1BF4-BD91-40FD056FA021}"/>
              </a:ext>
            </a:extLst>
          </p:cNvPr>
          <p:cNvSpPr txBox="1"/>
          <p:nvPr/>
        </p:nvSpPr>
        <p:spPr>
          <a:xfrm>
            <a:off x="10108642" y="4672484"/>
            <a:ext cx="126609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prstClr val="white"/>
                </a:solidFill>
                <a:effectLst/>
                <a:uLnTx/>
                <a:uFillTx/>
                <a:latin typeface="Arial" panose="020B0604020202020204"/>
                <a:ea typeface="+mn-ea"/>
                <a:cs typeface="+mn-cs"/>
              </a:rPr>
              <a:t>LCA-konsulent</a:t>
            </a:r>
          </a:p>
        </p:txBody>
      </p:sp>
      <p:sp>
        <p:nvSpPr>
          <p:cNvPr id="13" name="TextBox 12">
            <a:extLst>
              <a:ext uri="{FF2B5EF4-FFF2-40B4-BE49-F238E27FC236}">
                <a16:creationId xmlns:a16="http://schemas.microsoft.com/office/drawing/2014/main" id="{77B3324A-C7E7-D3AF-CC40-CC8DCC25D77E}"/>
              </a:ext>
            </a:extLst>
          </p:cNvPr>
          <p:cNvSpPr txBox="1"/>
          <p:nvPr/>
        </p:nvSpPr>
        <p:spPr>
          <a:xfrm>
            <a:off x="8944707" y="5999669"/>
            <a:ext cx="126609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prstClr val="white"/>
                </a:solidFill>
                <a:effectLst/>
                <a:uLnTx/>
                <a:uFillTx/>
                <a:latin typeface="Arial" panose="020B0604020202020204"/>
                <a:ea typeface="+mn-ea"/>
                <a:cs typeface="+mn-cs"/>
              </a:rPr>
              <a:t>EPD-</a:t>
            </a:r>
            <a:r>
              <a:rPr kumimoji="0" lang="da-DK" sz="1050" b="0" i="0" u="none" strike="noStrike" kern="1200" cap="none" spc="0" normalizeH="0" baseline="0" noProof="0" dirty="0" err="1">
                <a:ln>
                  <a:noFill/>
                </a:ln>
                <a:solidFill>
                  <a:prstClr val="white"/>
                </a:solidFill>
                <a:effectLst/>
                <a:uLnTx/>
                <a:uFillTx/>
                <a:latin typeface="Arial" panose="020B0604020202020204"/>
                <a:ea typeface="+mn-ea"/>
                <a:cs typeface="+mn-cs"/>
              </a:rPr>
              <a:t>verifikator</a:t>
            </a:r>
            <a:endParaRPr kumimoji="0" lang="da-DK" sz="10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Content Placeholder 3">
            <a:extLst>
              <a:ext uri="{FF2B5EF4-FFF2-40B4-BE49-F238E27FC236}">
                <a16:creationId xmlns:a16="http://schemas.microsoft.com/office/drawing/2014/main" id="{850DA6C6-5918-ED01-A366-8C7B34B0DA10}"/>
              </a:ext>
            </a:extLst>
          </p:cNvPr>
          <p:cNvSpPr txBox="1">
            <a:spLocks/>
          </p:cNvSpPr>
          <p:nvPr/>
        </p:nvSpPr>
        <p:spPr>
          <a:xfrm>
            <a:off x="838200" y="2348138"/>
            <a:ext cx="5665342" cy="3096232"/>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Arial" panose="020B0604020202020204"/>
                <a:ea typeface="+mn-ea"/>
                <a:cs typeface="+mn-cs"/>
              </a:rPr>
              <a:t>Søg fx råd hos: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En EPD-</a:t>
            </a:r>
            <a:r>
              <a:rPr kumimoji="0" lang="da-DK" sz="2000" b="0" i="0" u="none" strike="noStrike" kern="1200" cap="none" spc="0" normalizeH="0" baseline="0" noProof="0" dirty="0" err="1">
                <a:ln>
                  <a:noFill/>
                </a:ln>
                <a:solidFill>
                  <a:prstClr val="white"/>
                </a:solidFill>
                <a:effectLst/>
                <a:uLnTx/>
                <a:uFillTx/>
                <a:latin typeface="Arial" panose="020B0604020202020204"/>
                <a:ea typeface="+mn-ea"/>
                <a:cs typeface="+mn-cs"/>
              </a:rPr>
              <a:t>verifikator</a:t>
            </a:r>
            <a:endPar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En LCA-konsulent</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2000" b="0" i="0" u="none" strike="noStrike" kern="1200" cap="none" spc="0" normalizeH="0" baseline="0" noProof="0">
                <a:ln>
                  <a:noFill/>
                </a:ln>
                <a:solidFill>
                  <a:prstClr val="white"/>
                </a:solidFill>
                <a:effectLst/>
                <a:uLnTx/>
                <a:uFillTx/>
                <a:latin typeface="Arial" panose="020B0604020202020204"/>
                <a:ea typeface="+mn-ea"/>
                <a:cs typeface="+mn-cs"/>
              </a:rPr>
              <a:t>De kan: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svare på produktspecifikke spørgsmål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hjælpe med at forventningsafstemme både proces og økonomi</a:t>
            </a:r>
          </a:p>
        </p:txBody>
      </p:sp>
    </p:spTree>
    <p:extLst>
      <p:ext uri="{BB962C8B-B14F-4D97-AF65-F5344CB8AC3E}">
        <p14:creationId xmlns:p14="http://schemas.microsoft.com/office/powerpoint/2010/main" val="1892217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712DB-8CF0-06BA-D598-FF79DE0161C8}"/>
              </a:ext>
            </a:extLst>
          </p:cNvPr>
          <p:cNvSpPr>
            <a:spLocks noGrp="1"/>
          </p:cNvSpPr>
          <p:nvPr>
            <p:ph type="body" sz="quarter" idx="16"/>
          </p:nvPr>
        </p:nvSpPr>
        <p:spPr>
          <a:xfrm>
            <a:off x="838200" y="769938"/>
            <a:ext cx="6467375" cy="850900"/>
          </a:xfrm>
        </p:spPr>
        <p:txBody>
          <a:bodyPr/>
          <a:lstStyle/>
          <a:p>
            <a:r>
              <a:rPr lang="da-DK"/>
              <a:t>Hvem er involveret i at udvikle en EPD?</a:t>
            </a:r>
          </a:p>
        </p:txBody>
      </p:sp>
      <p:pic>
        <p:nvPicPr>
          <p:cNvPr id="9" name="Picture 8">
            <a:extLst>
              <a:ext uri="{FF2B5EF4-FFF2-40B4-BE49-F238E27FC236}">
                <a16:creationId xmlns:a16="http://schemas.microsoft.com/office/drawing/2014/main" id="{F50EEC1A-2051-2780-C7E1-0D4B9AA5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58" y="135667"/>
            <a:ext cx="11338649" cy="6377990"/>
          </a:xfrm>
          <a:prstGeom prst="rect">
            <a:avLst/>
          </a:prstGeom>
        </p:spPr>
      </p:pic>
    </p:spTree>
    <p:extLst>
      <p:ext uri="{BB962C8B-B14F-4D97-AF65-F5344CB8AC3E}">
        <p14:creationId xmlns:p14="http://schemas.microsoft.com/office/powerpoint/2010/main" val="106739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ADCC82-F893-87C2-407E-815997EE41D4}"/>
              </a:ext>
            </a:extLst>
          </p:cNvPr>
          <p:cNvSpPr>
            <a:spLocks noGrp="1"/>
          </p:cNvSpPr>
          <p:nvPr>
            <p:ph type="title"/>
          </p:nvPr>
        </p:nvSpPr>
        <p:spPr>
          <a:xfrm>
            <a:off x="838800" y="1037690"/>
            <a:ext cx="5665342" cy="775597"/>
          </a:xfrm>
        </p:spPr>
        <p:txBody>
          <a:bodyPr/>
          <a:lstStyle/>
          <a:p>
            <a:r>
              <a:rPr lang="da-DK"/>
              <a:t>Hvad er en EPD – </a:t>
            </a:r>
            <a:br>
              <a:rPr lang="da-DK"/>
            </a:br>
            <a:r>
              <a:rPr lang="da-DK"/>
              <a:t>og hvad er formålet med den?</a:t>
            </a:r>
          </a:p>
        </p:txBody>
      </p:sp>
      <p:sp>
        <p:nvSpPr>
          <p:cNvPr id="6" name="Content Placeholder 2">
            <a:extLst>
              <a:ext uri="{FF2B5EF4-FFF2-40B4-BE49-F238E27FC236}">
                <a16:creationId xmlns:a16="http://schemas.microsoft.com/office/drawing/2014/main" id="{8054DF29-B5FA-650D-9F82-D130A8539240}"/>
              </a:ext>
            </a:extLst>
          </p:cNvPr>
          <p:cNvSpPr>
            <a:spLocks noGrp="1"/>
          </p:cNvSpPr>
          <p:nvPr>
            <p:ph idx="1"/>
          </p:nvPr>
        </p:nvSpPr>
        <p:spPr>
          <a:xfrm>
            <a:off x="838200" y="2361078"/>
            <a:ext cx="5665342" cy="3411190"/>
          </a:xfrm>
        </p:spPr>
        <p:txBody>
          <a:bodyPr/>
          <a:lstStyle/>
          <a:p>
            <a:r>
              <a:rPr lang="da-DK" dirty="0"/>
              <a:t>En EPD/miljøvaredeklaration…</a:t>
            </a:r>
          </a:p>
          <a:p>
            <a:pPr marL="176213" indent="-176213">
              <a:buFont typeface="Arial" panose="020B0604020202020204" pitchFamily="34" charset="0"/>
              <a:buChar char="•"/>
            </a:pPr>
            <a:r>
              <a:rPr lang="da-DK" dirty="0"/>
              <a:t>Dokumenterer en </a:t>
            </a:r>
            <a:r>
              <a:rPr lang="da-DK" sz="2000" b="1" dirty="0"/>
              <a:t>byggevares miljøpåvirkninger</a:t>
            </a:r>
            <a:r>
              <a:rPr lang="da-DK" dirty="0"/>
              <a:t>, ressourceforbrug og affaldsgenerering igennem hele dens livscyklus - i relation til byggeri og anlæg. </a:t>
            </a:r>
          </a:p>
          <a:p>
            <a:pPr marL="176213" indent="-176213">
              <a:buFont typeface="Arial" panose="020B0604020202020204" pitchFamily="34" charset="0"/>
              <a:buChar char="•"/>
            </a:pPr>
            <a:r>
              <a:rPr lang="da-DK" dirty="0"/>
              <a:t>Er </a:t>
            </a:r>
            <a:r>
              <a:rPr lang="da-DK" sz="2000" b="1" dirty="0"/>
              <a:t>verificeret </a:t>
            </a:r>
            <a:r>
              <a:rPr lang="da-DK" dirty="0"/>
              <a:t>af en uvildig tredjepart.</a:t>
            </a:r>
          </a:p>
          <a:p>
            <a:pPr marL="176213" indent="-176213">
              <a:buFont typeface="Arial" panose="020B0604020202020204" pitchFamily="34" charset="0"/>
              <a:buChar char="•"/>
            </a:pPr>
            <a:r>
              <a:rPr lang="da-DK" dirty="0"/>
              <a:t>Siger ikke noget direkte om byggevarens bæredygtighed, men kan bruges som et </a:t>
            </a:r>
            <a:r>
              <a:rPr lang="da-DK" sz="2000" b="1" dirty="0"/>
              <a:t>grundelement ved en livscyklusvurdering </a:t>
            </a:r>
            <a:r>
              <a:rPr lang="da-DK" dirty="0"/>
              <a:t>(LCA) på bygningsniveau.</a:t>
            </a:r>
          </a:p>
          <a:p>
            <a:pPr marL="176213" indent="-176213">
              <a:buFont typeface="Arial" panose="020B0604020202020204" pitchFamily="34" charset="0"/>
              <a:buChar char="•"/>
            </a:pPr>
            <a:r>
              <a:rPr lang="da-DK" dirty="0"/>
              <a:t>Udvikles efter anerkendte </a:t>
            </a:r>
            <a:r>
              <a:rPr lang="da-DK" sz="2000" b="1" dirty="0"/>
              <a:t>europæiske og internationale standarder. </a:t>
            </a:r>
            <a:endParaRPr lang="da-DK" b="1" dirty="0"/>
          </a:p>
          <a:p>
            <a:endParaRPr lang="da-DK" dirty="0"/>
          </a:p>
        </p:txBody>
      </p:sp>
      <p:sp>
        <p:nvSpPr>
          <p:cNvPr id="2" name="Rectangle 1">
            <a:extLst>
              <a:ext uri="{FF2B5EF4-FFF2-40B4-BE49-F238E27FC236}">
                <a16:creationId xmlns:a16="http://schemas.microsoft.com/office/drawing/2014/main" id="{F99FF112-C737-2D0E-0C1F-00D953A0E5EA}"/>
              </a:ext>
            </a:extLst>
          </p:cNvPr>
          <p:cNvSpPr/>
          <p:nvPr/>
        </p:nvSpPr>
        <p:spPr>
          <a:xfrm>
            <a:off x="8674099" y="1813287"/>
            <a:ext cx="3254629" cy="30979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DD785FC6-3343-6CAB-2A59-E1CE54CC17B3}"/>
              </a:ext>
            </a:extLst>
          </p:cNvPr>
          <p:cNvSpPr txBox="1"/>
          <p:nvPr/>
        </p:nvSpPr>
        <p:spPr>
          <a:xfrm>
            <a:off x="8782411" y="2073724"/>
            <a:ext cx="2787289" cy="2585323"/>
          </a:xfrm>
          <a:prstGeom prst="rect">
            <a:avLst/>
          </a:prstGeom>
          <a:noFill/>
        </p:spPr>
        <p:txBody>
          <a:bodyPr wrap="square" rtlCol="0">
            <a:spAutoFit/>
          </a:bodyPr>
          <a:lstStyle/>
          <a:p>
            <a:r>
              <a:rPr lang="da-DK" sz="2000">
                <a:solidFill>
                  <a:schemeClr val="bg1"/>
                </a:solidFill>
              </a:rPr>
              <a:t>Forkortelsen EPD stammer fra den engelske betegnelse </a:t>
            </a:r>
            <a:r>
              <a:rPr lang="da-DK" sz="2800" b="1" err="1">
                <a:solidFill>
                  <a:schemeClr val="bg1"/>
                </a:solidFill>
              </a:rPr>
              <a:t>E</a:t>
            </a:r>
            <a:r>
              <a:rPr lang="da-DK" sz="2000" err="1">
                <a:solidFill>
                  <a:schemeClr val="bg1"/>
                </a:solidFill>
              </a:rPr>
              <a:t>nvironmental</a:t>
            </a:r>
            <a:r>
              <a:rPr lang="da-DK" sz="2000">
                <a:solidFill>
                  <a:schemeClr val="bg1"/>
                </a:solidFill>
              </a:rPr>
              <a:t> </a:t>
            </a:r>
          </a:p>
          <a:p>
            <a:r>
              <a:rPr lang="da-DK" sz="2800" b="1">
                <a:solidFill>
                  <a:schemeClr val="bg1"/>
                </a:solidFill>
              </a:rPr>
              <a:t>P</a:t>
            </a:r>
            <a:r>
              <a:rPr lang="da-DK" sz="2000">
                <a:solidFill>
                  <a:schemeClr val="bg1"/>
                </a:solidFill>
              </a:rPr>
              <a:t>roduct </a:t>
            </a:r>
            <a:br>
              <a:rPr lang="da-DK" sz="2000">
                <a:solidFill>
                  <a:schemeClr val="bg1"/>
                </a:solidFill>
              </a:rPr>
            </a:br>
            <a:r>
              <a:rPr lang="da-DK" sz="2800" b="1" err="1">
                <a:solidFill>
                  <a:schemeClr val="bg1"/>
                </a:solidFill>
              </a:rPr>
              <a:t>D</a:t>
            </a:r>
            <a:r>
              <a:rPr lang="da-DK" sz="2000" err="1">
                <a:solidFill>
                  <a:schemeClr val="bg1"/>
                </a:solidFill>
              </a:rPr>
              <a:t>eclaration</a:t>
            </a:r>
            <a:r>
              <a:rPr lang="da-DK" sz="2000">
                <a:solidFill>
                  <a:schemeClr val="bg1"/>
                </a:solidFill>
              </a:rPr>
              <a:t>. </a:t>
            </a:r>
          </a:p>
          <a:p>
            <a:endParaRPr lang="da-DK">
              <a:solidFill>
                <a:schemeClr val="bg1"/>
              </a:solidFill>
            </a:endParaRPr>
          </a:p>
        </p:txBody>
      </p:sp>
      <p:pic>
        <p:nvPicPr>
          <p:cNvPr id="8" name="Graphic 7">
            <a:extLst>
              <a:ext uri="{FF2B5EF4-FFF2-40B4-BE49-F238E27FC236}">
                <a16:creationId xmlns:a16="http://schemas.microsoft.com/office/drawing/2014/main" id="{82365197-5C9C-AEF2-BAF4-E7536A4966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69600" y="3593196"/>
            <a:ext cx="979614" cy="1191959"/>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774682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712DB-8CF0-06BA-D598-FF79DE0161C8}"/>
              </a:ext>
            </a:extLst>
          </p:cNvPr>
          <p:cNvSpPr>
            <a:spLocks noGrp="1"/>
          </p:cNvSpPr>
          <p:nvPr>
            <p:ph type="body" sz="quarter" idx="16"/>
          </p:nvPr>
        </p:nvSpPr>
        <p:spPr>
          <a:xfrm>
            <a:off x="838200" y="769938"/>
            <a:ext cx="10144225" cy="850900"/>
          </a:xfrm>
        </p:spPr>
        <p:txBody>
          <a:bodyPr/>
          <a:lstStyle/>
          <a:p>
            <a:r>
              <a:rPr lang="da-DK"/>
              <a:t>Hvem er involveret hvornår, når en EPD skal udarbejdes?</a:t>
            </a:r>
          </a:p>
        </p:txBody>
      </p:sp>
      <p:pic>
        <p:nvPicPr>
          <p:cNvPr id="4" name="Picture 3">
            <a:extLst>
              <a:ext uri="{FF2B5EF4-FFF2-40B4-BE49-F238E27FC236}">
                <a16:creationId xmlns:a16="http://schemas.microsoft.com/office/drawing/2014/main" id="{2CFD55E6-E8F0-8924-2D3C-729A880A6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68" y="423721"/>
            <a:ext cx="11602531" cy="6526424"/>
          </a:xfrm>
          <a:prstGeom prst="rect">
            <a:avLst/>
          </a:prstGeom>
        </p:spPr>
      </p:pic>
    </p:spTree>
    <p:extLst>
      <p:ext uri="{BB962C8B-B14F-4D97-AF65-F5344CB8AC3E}">
        <p14:creationId xmlns:p14="http://schemas.microsoft.com/office/powerpoint/2010/main" val="268770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47CF62-3025-0229-7DC1-BFC061DD1867}"/>
              </a:ext>
            </a:extLst>
          </p:cNvPr>
          <p:cNvSpPr>
            <a:spLocks noGrp="1"/>
          </p:cNvSpPr>
          <p:nvPr>
            <p:ph type="title"/>
          </p:nvPr>
        </p:nvSpPr>
        <p:spPr>
          <a:xfrm>
            <a:off x="838800" y="1037690"/>
            <a:ext cx="6560290" cy="1163395"/>
          </a:xfrm>
        </p:spPr>
        <p:txBody>
          <a:bodyPr/>
          <a:lstStyle/>
          <a:p>
            <a:r>
              <a:rPr lang="da-DK"/>
              <a:t>Hvem er involveret i at udvikle en EPD? </a:t>
            </a: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1741394" y="2100230"/>
            <a:ext cx="5510699" cy="1811778"/>
          </a:xfrm>
        </p:spPr>
        <p:txBody>
          <a:bodyPr/>
          <a:lstStyle/>
          <a:p>
            <a:r>
              <a:rPr lang="da-DK" sz="2000" b="1"/>
              <a:t>Indsamling af data</a:t>
            </a:r>
          </a:p>
          <a:p>
            <a:pPr marL="360363" lvl="1" indent="-184150">
              <a:spcAft>
                <a:spcPts val="600"/>
              </a:spcAft>
              <a:buFont typeface="Arial" panose="020B0604020202020204" pitchFamily="34" charset="0"/>
              <a:buChar char="•"/>
            </a:pPr>
            <a:r>
              <a:rPr lang="da-DK">
                <a:solidFill>
                  <a:schemeClr val="bg1"/>
                </a:solidFill>
              </a:rPr>
              <a:t>Når der skal indsamles data til livscyklusvurderingen (LCA), som ligger til grund for </a:t>
            </a:r>
            <a:r>
              <a:rPr lang="da-DK" err="1">
                <a:solidFill>
                  <a:schemeClr val="bg1"/>
                </a:solidFill>
              </a:rPr>
              <a:t>EPD’en</a:t>
            </a:r>
            <a:r>
              <a:rPr lang="da-DK">
                <a:solidFill>
                  <a:schemeClr val="bg1"/>
                </a:solidFill>
              </a:rPr>
              <a:t>, sker det ofte </a:t>
            </a:r>
            <a:r>
              <a:rPr lang="da-DK"/>
              <a:t>i et</a:t>
            </a:r>
            <a:r>
              <a:rPr lang="da-DK">
                <a:solidFill>
                  <a:schemeClr val="bg1"/>
                </a:solidFill>
              </a:rPr>
              <a:t> samspil mellem producenten og LCA-konsulenten eller den interne LCA-ekspert.</a:t>
            </a:r>
          </a:p>
          <a:p>
            <a:pPr marL="360363" lvl="1" indent="-184150">
              <a:spcAft>
                <a:spcPts val="600"/>
              </a:spcAft>
              <a:buFont typeface="Arial" panose="020B0604020202020204" pitchFamily="34" charset="0"/>
              <a:buChar char="•"/>
            </a:pPr>
            <a:r>
              <a:rPr lang="da-DK">
                <a:solidFill>
                  <a:schemeClr val="bg1"/>
                </a:solidFill>
              </a:rPr>
              <a:t>Data indsamles hos byggevareproducenten selv - via leverandører og LCA-databaser. </a:t>
            </a:r>
          </a:p>
        </p:txBody>
      </p:sp>
      <p:pic>
        <p:nvPicPr>
          <p:cNvPr id="3" name="Graphic 2">
            <a:extLst>
              <a:ext uri="{FF2B5EF4-FFF2-40B4-BE49-F238E27FC236}">
                <a16:creationId xmlns:a16="http://schemas.microsoft.com/office/drawing/2014/main" id="{C2C19729-C2B6-0A39-9A00-0A956BC139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5828" y="521702"/>
            <a:ext cx="3063550" cy="5404239"/>
          </a:xfrm>
          <a:prstGeom prst="rect">
            <a:avLst/>
          </a:prstGeom>
        </p:spPr>
      </p:pic>
      <p:pic>
        <p:nvPicPr>
          <p:cNvPr id="11" name="Graphic 10">
            <a:extLst>
              <a:ext uri="{FF2B5EF4-FFF2-40B4-BE49-F238E27FC236}">
                <a16:creationId xmlns:a16="http://schemas.microsoft.com/office/drawing/2014/main" id="{E4CF7594-2548-EDA2-38E7-9334E72F31A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5552" t="-37238" b="-2"/>
          <a:stretch/>
        </p:blipFill>
        <p:spPr>
          <a:xfrm rot="5400000">
            <a:off x="-561111" y="3652682"/>
            <a:ext cx="3597372" cy="512823"/>
          </a:xfrm>
          <a:prstGeom prst="rect">
            <a:avLst/>
          </a:prstGeom>
        </p:spPr>
      </p:pic>
      <p:sp>
        <p:nvSpPr>
          <p:cNvPr id="9" name="Oval 8">
            <a:extLst>
              <a:ext uri="{FF2B5EF4-FFF2-40B4-BE49-F238E27FC236}">
                <a16:creationId xmlns:a16="http://schemas.microsoft.com/office/drawing/2014/main" id="{799E2294-8A3E-B818-F5FF-7DB3FF63D37B}"/>
              </a:ext>
            </a:extLst>
          </p:cNvPr>
          <p:cNvSpPr/>
          <p:nvPr/>
        </p:nvSpPr>
        <p:spPr>
          <a:xfrm>
            <a:off x="838800" y="2100230"/>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1.</a:t>
            </a:r>
          </a:p>
        </p:txBody>
      </p:sp>
    </p:spTree>
    <p:extLst>
      <p:ext uri="{BB962C8B-B14F-4D97-AF65-F5344CB8AC3E}">
        <p14:creationId xmlns:p14="http://schemas.microsoft.com/office/powerpoint/2010/main" val="2835535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1A62603-EB79-3DA0-8C4F-E9A7EBC4D10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552" t="-37238" b="-2"/>
          <a:stretch/>
        </p:blipFill>
        <p:spPr>
          <a:xfrm rot="5400000">
            <a:off x="-561111" y="3857330"/>
            <a:ext cx="3597372" cy="512823"/>
          </a:xfrm>
          <a:prstGeom prst="rect">
            <a:avLst/>
          </a:prstGeom>
        </p:spPr>
      </p:pic>
      <p:sp>
        <p:nvSpPr>
          <p:cNvPr id="3" name="Title 2">
            <a:extLst>
              <a:ext uri="{FF2B5EF4-FFF2-40B4-BE49-F238E27FC236}">
                <a16:creationId xmlns:a16="http://schemas.microsoft.com/office/drawing/2014/main" id="{19A95CDB-3184-A528-FF3A-CD4622D3EE3F}"/>
              </a:ext>
            </a:extLst>
          </p:cNvPr>
          <p:cNvSpPr>
            <a:spLocks noGrp="1"/>
          </p:cNvSpPr>
          <p:nvPr>
            <p:ph type="title"/>
          </p:nvPr>
        </p:nvSpPr>
        <p:spPr>
          <a:xfrm>
            <a:off x="838799" y="1037690"/>
            <a:ext cx="6558451" cy="1163395"/>
          </a:xfrm>
        </p:spPr>
        <p:txBody>
          <a:bodyPr/>
          <a:lstStyle/>
          <a:p>
            <a:r>
              <a:rPr lang="da-DK"/>
              <a:t>Hvem er involveret i at udvikle en EPD? </a:t>
            </a: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1731909" y="2092921"/>
            <a:ext cx="5665342" cy="3257302"/>
          </a:xfrm>
        </p:spPr>
        <p:txBody>
          <a:bodyPr/>
          <a:lstStyle/>
          <a:p>
            <a:r>
              <a:rPr lang="da-DK" sz="2000" b="1"/>
              <a:t>Udarbejdelse af </a:t>
            </a:r>
            <a:r>
              <a:rPr lang="da-DK" sz="2000" b="1" err="1"/>
              <a:t>EPD’en</a:t>
            </a:r>
            <a:endParaRPr lang="da-DK" sz="2000" b="1"/>
          </a:p>
          <a:p>
            <a:pPr marL="360363" lvl="1" indent="-184150">
              <a:buFont typeface="Arial" panose="020B0604020202020204" pitchFamily="34" charset="0"/>
              <a:buChar char="•"/>
            </a:pPr>
            <a:r>
              <a:rPr lang="da-DK">
                <a:solidFill>
                  <a:schemeClr val="bg1"/>
                </a:solidFill>
              </a:rPr>
              <a:t>En EPD, og den bagvedliggende LCA, kan som udgangspunkt udarbejdes af alle med de rette kompetencer. Men det er en relativt kompliceret proces.</a:t>
            </a:r>
          </a:p>
          <a:p>
            <a:pPr marL="360363" lvl="1" indent="-184150">
              <a:buFont typeface="Arial" panose="020B0604020202020204" pitchFamily="34" charset="0"/>
              <a:buChar char="•"/>
            </a:pPr>
            <a:r>
              <a:rPr lang="da-DK">
                <a:solidFill>
                  <a:schemeClr val="bg1"/>
                </a:solidFill>
              </a:rPr>
              <a:t>Nogle virksomheder har selv LCA-kyndige ansat, mens mindre producenter tit benytter sig af LCA-konsulenter.</a:t>
            </a:r>
          </a:p>
          <a:p>
            <a:pPr>
              <a:spcBef>
                <a:spcPts val="1800"/>
              </a:spcBef>
            </a:pPr>
            <a:r>
              <a:rPr lang="da-DK" sz="2000" b="1"/>
              <a:t>Verifikation af </a:t>
            </a:r>
            <a:r>
              <a:rPr lang="da-DK" sz="2000" b="1" err="1"/>
              <a:t>EPD’en</a:t>
            </a:r>
            <a:endParaRPr lang="da-DK" sz="2000" b="1"/>
          </a:p>
          <a:p>
            <a:pPr marL="360363" lvl="1" indent="-184150">
              <a:buFont typeface="Arial" panose="020B0604020202020204" pitchFamily="34" charset="0"/>
              <a:buChar char="•"/>
            </a:pPr>
            <a:r>
              <a:rPr lang="da-DK">
                <a:solidFill>
                  <a:schemeClr val="bg1"/>
                </a:solidFill>
              </a:rPr>
              <a:t>Når </a:t>
            </a:r>
            <a:r>
              <a:rPr lang="da-DK" err="1">
                <a:solidFill>
                  <a:schemeClr val="bg1"/>
                </a:solidFill>
              </a:rPr>
              <a:t>EPD’en</a:t>
            </a:r>
            <a:r>
              <a:rPr lang="da-DK">
                <a:solidFill>
                  <a:schemeClr val="bg1"/>
                </a:solidFill>
              </a:rPr>
              <a:t> er udarbejdet, skal den verificeres, inden den kan registreres og offentliggøres. </a:t>
            </a:r>
          </a:p>
          <a:p>
            <a:pPr marL="360363" lvl="1" indent="-184150">
              <a:buFont typeface="Arial" panose="020B0604020202020204" pitchFamily="34" charset="0"/>
              <a:buChar char="•"/>
            </a:pPr>
            <a:r>
              <a:rPr lang="da-DK">
                <a:solidFill>
                  <a:schemeClr val="bg1"/>
                </a:solidFill>
              </a:rPr>
              <a:t>En </a:t>
            </a:r>
            <a:r>
              <a:rPr lang="da-DK" err="1">
                <a:solidFill>
                  <a:schemeClr val="bg1"/>
                </a:solidFill>
              </a:rPr>
              <a:t>tredjepartsverifikator</a:t>
            </a:r>
            <a:r>
              <a:rPr lang="da-DK">
                <a:solidFill>
                  <a:schemeClr val="bg1"/>
                </a:solidFill>
              </a:rPr>
              <a:t> verificerer </a:t>
            </a:r>
            <a:r>
              <a:rPr lang="da-DK" err="1">
                <a:solidFill>
                  <a:schemeClr val="bg1"/>
                </a:solidFill>
              </a:rPr>
              <a:t>EPD’en</a:t>
            </a:r>
            <a:r>
              <a:rPr lang="da-DK">
                <a:solidFill>
                  <a:schemeClr val="bg1"/>
                </a:solidFill>
              </a:rPr>
              <a:t> i henhold til de gældende standarder og programinstruktioner hos den programoperatør, der er valgt til registrering af </a:t>
            </a:r>
            <a:r>
              <a:rPr lang="da-DK" err="1">
                <a:solidFill>
                  <a:schemeClr val="bg1"/>
                </a:solidFill>
              </a:rPr>
              <a:t>EPD’en</a:t>
            </a:r>
            <a:r>
              <a:rPr lang="da-DK">
                <a:solidFill>
                  <a:schemeClr val="bg1"/>
                </a:solidFill>
              </a:rPr>
              <a:t>. </a:t>
            </a:r>
          </a:p>
        </p:txBody>
      </p:sp>
      <p:pic>
        <p:nvPicPr>
          <p:cNvPr id="6" name="Graphic 5">
            <a:extLst>
              <a:ext uri="{FF2B5EF4-FFF2-40B4-BE49-F238E27FC236}">
                <a16:creationId xmlns:a16="http://schemas.microsoft.com/office/drawing/2014/main" id="{15D8BD8C-2CC4-9035-7212-A0F3448B1F4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4445"/>
          <a:stretch/>
        </p:blipFill>
        <p:spPr>
          <a:xfrm>
            <a:off x="8223248" y="433796"/>
            <a:ext cx="1954183" cy="3762518"/>
          </a:xfrm>
          <a:prstGeom prst="rect">
            <a:avLst/>
          </a:prstGeom>
        </p:spPr>
      </p:pic>
      <p:pic>
        <p:nvPicPr>
          <p:cNvPr id="7" name="Graphic 6">
            <a:extLst>
              <a:ext uri="{FF2B5EF4-FFF2-40B4-BE49-F238E27FC236}">
                <a16:creationId xmlns:a16="http://schemas.microsoft.com/office/drawing/2014/main" id="{6B184474-EEB1-2971-F426-8597141345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5759"/>
          <a:stretch/>
        </p:blipFill>
        <p:spPr>
          <a:xfrm>
            <a:off x="9550915" y="2020048"/>
            <a:ext cx="2326807" cy="3762518"/>
          </a:xfrm>
          <a:prstGeom prst="rect">
            <a:avLst/>
          </a:prstGeom>
        </p:spPr>
      </p:pic>
      <p:sp>
        <p:nvSpPr>
          <p:cNvPr id="18" name="Oval 17">
            <a:extLst>
              <a:ext uri="{FF2B5EF4-FFF2-40B4-BE49-F238E27FC236}">
                <a16:creationId xmlns:a16="http://schemas.microsoft.com/office/drawing/2014/main" id="{0039D9A2-7C11-0C6D-AC39-4B1B3E62067D}"/>
              </a:ext>
            </a:extLst>
          </p:cNvPr>
          <p:cNvSpPr/>
          <p:nvPr/>
        </p:nvSpPr>
        <p:spPr>
          <a:xfrm>
            <a:off x="838800" y="2100230"/>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2.</a:t>
            </a:r>
          </a:p>
        </p:txBody>
      </p:sp>
      <p:sp>
        <p:nvSpPr>
          <p:cNvPr id="20" name="Oval 19">
            <a:extLst>
              <a:ext uri="{FF2B5EF4-FFF2-40B4-BE49-F238E27FC236}">
                <a16:creationId xmlns:a16="http://schemas.microsoft.com/office/drawing/2014/main" id="{225857CD-4567-A70A-E8C6-412C1500BEDD}"/>
              </a:ext>
            </a:extLst>
          </p:cNvPr>
          <p:cNvSpPr/>
          <p:nvPr/>
        </p:nvSpPr>
        <p:spPr>
          <a:xfrm>
            <a:off x="838800" y="4177694"/>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1801144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95CDB-3184-A528-FF3A-CD4622D3EE3F}"/>
              </a:ext>
            </a:extLst>
          </p:cNvPr>
          <p:cNvSpPr>
            <a:spLocks noGrp="1"/>
          </p:cNvSpPr>
          <p:nvPr>
            <p:ph type="title"/>
          </p:nvPr>
        </p:nvSpPr>
        <p:spPr>
          <a:xfrm>
            <a:off x="838799" y="1037690"/>
            <a:ext cx="6621255" cy="1163395"/>
          </a:xfrm>
        </p:spPr>
        <p:txBody>
          <a:bodyPr/>
          <a:lstStyle/>
          <a:p>
            <a:r>
              <a:rPr lang="da-DK"/>
              <a:t>Hvem er involveret i at udvikle en EPD? </a:t>
            </a:r>
            <a:br>
              <a:rPr lang="da-DK"/>
            </a:br>
            <a:endParaRPr lang="da-DK"/>
          </a:p>
        </p:txBody>
      </p:sp>
      <p:sp>
        <p:nvSpPr>
          <p:cNvPr id="8" name="Content Placeholder 7">
            <a:extLst>
              <a:ext uri="{FF2B5EF4-FFF2-40B4-BE49-F238E27FC236}">
                <a16:creationId xmlns:a16="http://schemas.microsoft.com/office/drawing/2014/main" id="{FC6E4A80-5C10-0782-865A-BFB1B49FDFAB}"/>
              </a:ext>
            </a:extLst>
          </p:cNvPr>
          <p:cNvSpPr>
            <a:spLocks noGrp="1"/>
          </p:cNvSpPr>
          <p:nvPr>
            <p:ph idx="1"/>
          </p:nvPr>
        </p:nvSpPr>
        <p:spPr>
          <a:xfrm>
            <a:off x="1731909" y="2092921"/>
            <a:ext cx="4771632" cy="2583784"/>
          </a:xfrm>
        </p:spPr>
        <p:txBody>
          <a:bodyPr/>
          <a:lstStyle/>
          <a:p>
            <a:r>
              <a:rPr lang="da-DK" sz="2000" b="1"/>
              <a:t>Registrering af </a:t>
            </a:r>
            <a:r>
              <a:rPr lang="da-DK" sz="2000" b="1" err="1"/>
              <a:t>EPD’en</a:t>
            </a:r>
            <a:r>
              <a:rPr lang="da-DK" sz="2000" b="1"/>
              <a:t> </a:t>
            </a:r>
            <a:br>
              <a:rPr lang="da-DK" sz="2000" b="1"/>
            </a:br>
            <a:r>
              <a:rPr lang="da-DK" sz="2000" b="1"/>
              <a:t>(hos en programoperatør)</a:t>
            </a:r>
          </a:p>
          <a:p>
            <a:pPr lvl="1"/>
            <a:r>
              <a:rPr lang="da-DK">
                <a:solidFill>
                  <a:schemeClr val="bg1"/>
                </a:solidFill>
              </a:rPr>
              <a:t>Efter tredjepartsverificeringen registreres </a:t>
            </a:r>
            <a:r>
              <a:rPr lang="da-DK" err="1">
                <a:solidFill>
                  <a:schemeClr val="bg1"/>
                </a:solidFill>
              </a:rPr>
              <a:t>EPD’en</a:t>
            </a:r>
            <a:r>
              <a:rPr lang="da-DK">
                <a:solidFill>
                  <a:schemeClr val="bg1"/>
                </a:solidFill>
              </a:rPr>
              <a:t> hos den valgte programoperatør. </a:t>
            </a:r>
          </a:p>
          <a:p>
            <a:pPr lvl="1"/>
            <a:r>
              <a:rPr lang="da-DK">
                <a:solidFill>
                  <a:schemeClr val="bg1"/>
                </a:solidFill>
              </a:rPr>
              <a:t>Dette håndteres ofte af LCA-konsulenten </a:t>
            </a:r>
            <a:br>
              <a:rPr lang="da-DK">
                <a:solidFill>
                  <a:schemeClr val="bg1"/>
                </a:solidFill>
              </a:rPr>
            </a:br>
            <a:r>
              <a:rPr lang="da-DK">
                <a:solidFill>
                  <a:schemeClr val="bg1"/>
                </a:solidFill>
              </a:rPr>
              <a:t>eller den interne LCA-ekspert.</a:t>
            </a:r>
          </a:p>
          <a:p>
            <a:pPr>
              <a:spcBef>
                <a:spcPts val="1800"/>
              </a:spcBef>
            </a:pPr>
            <a:r>
              <a:rPr lang="da-DK" sz="2000" b="1"/>
              <a:t>Offentliggørelse af </a:t>
            </a:r>
            <a:r>
              <a:rPr lang="da-DK" sz="2000" b="1" err="1"/>
              <a:t>EPD’en</a:t>
            </a:r>
            <a:endParaRPr lang="da-DK" sz="2000" b="1"/>
          </a:p>
          <a:p>
            <a:pPr lvl="1"/>
            <a:r>
              <a:rPr lang="da-DK">
                <a:solidFill>
                  <a:schemeClr val="bg1"/>
                </a:solidFill>
              </a:rPr>
              <a:t>Når </a:t>
            </a:r>
            <a:r>
              <a:rPr lang="da-DK" err="1">
                <a:solidFill>
                  <a:schemeClr val="bg1"/>
                </a:solidFill>
              </a:rPr>
              <a:t>EPD’en</a:t>
            </a:r>
            <a:r>
              <a:rPr lang="da-DK">
                <a:solidFill>
                  <a:schemeClr val="bg1"/>
                </a:solidFill>
              </a:rPr>
              <a:t> er registreret, kan producenten frit offentliggøre sin EPD. </a:t>
            </a:r>
          </a:p>
        </p:txBody>
      </p:sp>
      <p:pic>
        <p:nvPicPr>
          <p:cNvPr id="10" name="Graphic 9">
            <a:extLst>
              <a:ext uri="{FF2B5EF4-FFF2-40B4-BE49-F238E27FC236}">
                <a16:creationId xmlns:a16="http://schemas.microsoft.com/office/drawing/2014/main" id="{988CE009-C338-00F1-32C7-6B0037A0A66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5412" t="1" r="13550" b="-5271"/>
          <a:stretch/>
        </p:blipFill>
        <p:spPr>
          <a:xfrm rot="5400000">
            <a:off x="284049" y="2970058"/>
            <a:ext cx="1748201" cy="393370"/>
          </a:xfrm>
          <a:prstGeom prst="rect">
            <a:avLst/>
          </a:prstGeom>
        </p:spPr>
      </p:pic>
      <p:sp>
        <p:nvSpPr>
          <p:cNvPr id="11" name="Oval 10">
            <a:extLst>
              <a:ext uri="{FF2B5EF4-FFF2-40B4-BE49-F238E27FC236}">
                <a16:creationId xmlns:a16="http://schemas.microsoft.com/office/drawing/2014/main" id="{53F0E4DE-A489-57A6-ABED-3927608C0C40}"/>
              </a:ext>
            </a:extLst>
          </p:cNvPr>
          <p:cNvSpPr/>
          <p:nvPr/>
        </p:nvSpPr>
        <p:spPr>
          <a:xfrm>
            <a:off x="838800" y="2100230"/>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4.</a:t>
            </a:r>
          </a:p>
        </p:txBody>
      </p:sp>
      <p:sp>
        <p:nvSpPr>
          <p:cNvPr id="12" name="Oval 11">
            <a:extLst>
              <a:ext uri="{FF2B5EF4-FFF2-40B4-BE49-F238E27FC236}">
                <a16:creationId xmlns:a16="http://schemas.microsoft.com/office/drawing/2014/main" id="{0C76D79E-6CBD-DFA6-8FCE-AC38DB41875F}"/>
              </a:ext>
            </a:extLst>
          </p:cNvPr>
          <p:cNvSpPr/>
          <p:nvPr/>
        </p:nvSpPr>
        <p:spPr>
          <a:xfrm>
            <a:off x="838800" y="3774990"/>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5.</a:t>
            </a:r>
          </a:p>
        </p:txBody>
      </p:sp>
      <p:pic>
        <p:nvPicPr>
          <p:cNvPr id="2" name="Graphic 1">
            <a:extLst>
              <a:ext uri="{FF2B5EF4-FFF2-40B4-BE49-F238E27FC236}">
                <a16:creationId xmlns:a16="http://schemas.microsoft.com/office/drawing/2014/main" id="{E4E77763-8C33-29F7-75DD-B35E443888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3248" y="393144"/>
            <a:ext cx="1819275" cy="3414171"/>
          </a:xfrm>
          <a:prstGeom prst="rect">
            <a:avLst/>
          </a:prstGeom>
        </p:spPr>
      </p:pic>
      <p:pic>
        <p:nvPicPr>
          <p:cNvPr id="4" name="Graphic 3">
            <a:extLst>
              <a:ext uri="{FF2B5EF4-FFF2-40B4-BE49-F238E27FC236}">
                <a16:creationId xmlns:a16="http://schemas.microsoft.com/office/drawing/2014/main" id="{2C39997B-2E2E-435B-23F9-F8A7615E0E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5962" y="2020048"/>
            <a:ext cx="1774309" cy="3329787"/>
          </a:xfrm>
          <a:prstGeom prst="rect">
            <a:avLst/>
          </a:prstGeom>
        </p:spPr>
      </p:pic>
    </p:spTree>
    <p:extLst>
      <p:ext uri="{BB962C8B-B14F-4D97-AF65-F5344CB8AC3E}">
        <p14:creationId xmlns:p14="http://schemas.microsoft.com/office/powerpoint/2010/main" val="2618071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0FA56F-7F50-DE97-9933-A9FC42C8A21C}"/>
              </a:ext>
            </a:extLst>
          </p:cNvPr>
          <p:cNvSpPr>
            <a:spLocks noGrp="1"/>
          </p:cNvSpPr>
          <p:nvPr>
            <p:ph type="title"/>
          </p:nvPr>
        </p:nvSpPr>
        <p:spPr>
          <a:xfrm>
            <a:off x="838799" y="1037690"/>
            <a:ext cx="6411745" cy="637097"/>
          </a:xfrm>
        </p:spPr>
        <p:txBody>
          <a:bodyPr/>
          <a:lstStyle/>
          <a:p>
            <a:r>
              <a:rPr lang="da-DK" sz="1800"/>
              <a:t>Eksterne LCA-konsulenter </a:t>
            </a:r>
            <a:br>
              <a:rPr lang="da-DK"/>
            </a:br>
            <a:r>
              <a:rPr lang="da-DK"/>
              <a:t>Vær opmærksom!</a:t>
            </a:r>
          </a:p>
        </p:txBody>
      </p:sp>
      <p:sp>
        <p:nvSpPr>
          <p:cNvPr id="6" name="Content Placeholder 5">
            <a:extLst>
              <a:ext uri="{FF2B5EF4-FFF2-40B4-BE49-F238E27FC236}">
                <a16:creationId xmlns:a16="http://schemas.microsoft.com/office/drawing/2014/main" id="{C28E067F-0681-A795-2F26-AAA3015774BC}"/>
              </a:ext>
            </a:extLst>
          </p:cNvPr>
          <p:cNvSpPr>
            <a:spLocks noGrp="1"/>
          </p:cNvSpPr>
          <p:nvPr>
            <p:ph idx="1"/>
          </p:nvPr>
        </p:nvSpPr>
        <p:spPr>
          <a:xfrm>
            <a:off x="838800" y="2136346"/>
            <a:ext cx="5665342" cy="3282950"/>
          </a:xfrm>
        </p:spPr>
        <p:txBody>
          <a:bodyPr/>
          <a:lstStyle/>
          <a:p>
            <a:r>
              <a:rPr lang="da-DK" sz="2000" b="1"/>
              <a:t>Det kræver ikke nogen certificering at arbejde som LCA-konsulent i Danmark.</a:t>
            </a:r>
          </a:p>
          <a:p>
            <a:r>
              <a:rPr lang="da-DK" sz="1800"/>
              <a:t>Og der findes ikke en dansk database over </a:t>
            </a:r>
            <a:br>
              <a:rPr lang="da-DK" sz="1800"/>
            </a:br>
            <a:r>
              <a:rPr lang="da-DK" sz="1800"/>
              <a:t>LCA-konsulenter.</a:t>
            </a:r>
          </a:p>
          <a:p>
            <a:r>
              <a:rPr lang="da-DK" sz="1800"/>
              <a:t>Derfor er det </a:t>
            </a:r>
            <a:r>
              <a:rPr lang="da-DK" sz="2400" b="1"/>
              <a:t>vigtigt at være opmærksom</a:t>
            </a:r>
            <a:r>
              <a:rPr lang="da-DK" sz="1800"/>
              <a:t>, når man skal vælge en LCA-konsulent. </a:t>
            </a:r>
          </a:p>
          <a:p>
            <a:r>
              <a:rPr lang="da-DK" sz="1800"/>
              <a:t>Det er nemlig en </a:t>
            </a:r>
            <a:r>
              <a:rPr lang="da-DK" sz="2400" b="1"/>
              <a:t>teknisk svær opgave </a:t>
            </a:r>
            <a:r>
              <a:rPr lang="da-DK" sz="1800"/>
              <a:t>at udarbejde den LCA, som danner basis for </a:t>
            </a:r>
            <a:r>
              <a:rPr lang="da-DK" sz="1800" err="1"/>
              <a:t>EPD’en</a:t>
            </a:r>
            <a:r>
              <a:rPr lang="da-DK" sz="1800"/>
              <a:t>.</a:t>
            </a:r>
          </a:p>
          <a:p>
            <a:r>
              <a:rPr lang="da-DK" sz="1800"/>
              <a:t>Og </a:t>
            </a:r>
            <a:r>
              <a:rPr lang="da-DK" sz="2400" b="1"/>
              <a:t>langt fra alle </a:t>
            </a:r>
            <a:r>
              <a:rPr lang="da-DK" sz="1800"/>
              <a:t>konsulenter besidder de nødvendige kompetencer.</a:t>
            </a:r>
          </a:p>
        </p:txBody>
      </p:sp>
      <p:sp>
        <p:nvSpPr>
          <p:cNvPr id="3" name="Oval 2">
            <a:extLst>
              <a:ext uri="{FF2B5EF4-FFF2-40B4-BE49-F238E27FC236}">
                <a16:creationId xmlns:a16="http://schemas.microsoft.com/office/drawing/2014/main" id="{846F1E17-9747-E4CB-176C-8865C596FC72}"/>
              </a:ext>
            </a:extLst>
          </p:cNvPr>
          <p:cNvSpPr/>
          <p:nvPr/>
        </p:nvSpPr>
        <p:spPr>
          <a:xfrm>
            <a:off x="8782774" y="5541330"/>
            <a:ext cx="2614906" cy="329464"/>
          </a:xfrm>
          <a:prstGeom prst="ellipse">
            <a:avLst/>
          </a:prstGeom>
          <a:solidFill>
            <a:schemeClr val="accent6">
              <a:lumMod val="75000"/>
              <a:alpha val="2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3C3AF9D6-844A-B97E-A2B0-BE68D648C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6780" y="588476"/>
            <a:ext cx="3527310" cy="51403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8465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6B6F-43AF-44FB-7B72-1FE33B568573}"/>
              </a:ext>
            </a:extLst>
          </p:cNvPr>
          <p:cNvSpPr>
            <a:spLocks noGrp="1"/>
          </p:cNvSpPr>
          <p:nvPr>
            <p:ph type="title"/>
          </p:nvPr>
        </p:nvSpPr>
        <p:spPr>
          <a:xfrm>
            <a:off x="838800" y="512589"/>
            <a:ext cx="4813855" cy="775597"/>
          </a:xfrm>
        </p:spPr>
        <p:txBody>
          <a:bodyPr/>
          <a:lstStyle/>
          <a:p>
            <a:r>
              <a:rPr lang="da-DK"/>
              <a:t>Hvordan finder du den rette LCA-konsulent?</a:t>
            </a:r>
          </a:p>
        </p:txBody>
      </p:sp>
      <p:sp>
        <p:nvSpPr>
          <p:cNvPr id="3" name="Content Placeholder 2">
            <a:extLst>
              <a:ext uri="{FF2B5EF4-FFF2-40B4-BE49-F238E27FC236}">
                <a16:creationId xmlns:a16="http://schemas.microsoft.com/office/drawing/2014/main" id="{62B0B8DE-2CCC-D963-AE36-8954B1446AFA}"/>
              </a:ext>
            </a:extLst>
          </p:cNvPr>
          <p:cNvSpPr>
            <a:spLocks noGrp="1"/>
          </p:cNvSpPr>
          <p:nvPr>
            <p:ph idx="1"/>
          </p:nvPr>
        </p:nvSpPr>
        <p:spPr>
          <a:xfrm>
            <a:off x="862187" y="1629310"/>
            <a:ext cx="5665342" cy="4172937"/>
          </a:xfrm>
        </p:spPr>
        <p:txBody>
          <a:bodyPr/>
          <a:lstStyle/>
          <a:p>
            <a:pPr marL="180975" indent="-180975">
              <a:buFont typeface="Arial" panose="020B0604020202020204" pitchFamily="34" charset="0"/>
              <a:buChar char="•"/>
            </a:pPr>
            <a:r>
              <a:rPr lang="da-DK" sz="1500" b="1"/>
              <a:t>Kig validerede </a:t>
            </a:r>
            <a:r>
              <a:rPr lang="da-DK" sz="1500" b="1" err="1"/>
              <a:t>EPD’er</a:t>
            </a:r>
            <a:r>
              <a:rPr lang="da-DK" sz="1500" b="1"/>
              <a:t> igennem </a:t>
            </a:r>
            <a:r>
              <a:rPr lang="da-DK" sz="1500"/>
              <a:t>– </a:t>
            </a:r>
            <a:br>
              <a:rPr lang="da-DK" sz="1500"/>
            </a:br>
            <a:r>
              <a:rPr lang="da-DK" sz="1500"/>
              <a:t>fx på EPD Danmarks hjemmeside. </a:t>
            </a:r>
          </a:p>
          <a:p>
            <a:pPr marL="533400" lvl="1" indent="-171450">
              <a:buFont typeface="Arial" panose="020B0604020202020204" pitchFamily="34" charset="0"/>
              <a:buChar char="•"/>
            </a:pPr>
            <a:r>
              <a:rPr lang="da-DK" sz="1500"/>
              <a:t>Her vil det fremgå, hvilken LCA-konsulent der har stået for udarbejdelsen af den pågældende EPD. </a:t>
            </a:r>
          </a:p>
          <a:p>
            <a:pPr marL="533400" lvl="1" indent="-171450">
              <a:buFont typeface="Arial" panose="020B0604020202020204" pitchFamily="34" charset="0"/>
              <a:buChar char="•"/>
            </a:pPr>
            <a:r>
              <a:rPr lang="da-DK" sz="1500"/>
              <a:t>På den måde kan man hurtigt finde en konsulent, som i hvert fald har prøvet kræfter med processen tidligere og ikke er helt ny på området. </a:t>
            </a:r>
          </a:p>
          <a:p>
            <a:pPr marL="180975" indent="-180975">
              <a:buFont typeface="Arial" panose="020B0604020202020204" pitchFamily="34" charset="0"/>
              <a:buChar char="•"/>
            </a:pPr>
            <a:r>
              <a:rPr lang="da-DK" sz="1500" b="1"/>
              <a:t>Kontakt en </a:t>
            </a:r>
            <a:r>
              <a:rPr lang="da-DK" sz="1500" b="1" err="1"/>
              <a:t>tredjepartsverifikator</a:t>
            </a:r>
            <a:endParaRPr lang="da-DK" sz="1500" b="1"/>
          </a:p>
          <a:p>
            <a:pPr marL="533400" lvl="1" indent="-171450">
              <a:buFont typeface="Arial" panose="020B0604020202020204" pitchFamily="34" charset="0"/>
              <a:buChar char="•"/>
            </a:pPr>
            <a:r>
              <a:rPr lang="da-DK" sz="1500"/>
              <a:t>De tilbyder ofte forskellige services inden for udarbejdelse </a:t>
            </a:r>
            <a:br>
              <a:rPr lang="da-DK" sz="1500"/>
            </a:br>
            <a:r>
              <a:rPr lang="da-DK" sz="1500"/>
              <a:t>af LCA-beregninger til </a:t>
            </a:r>
            <a:r>
              <a:rPr lang="da-DK" sz="1500" err="1"/>
              <a:t>EPD’er</a:t>
            </a:r>
            <a:r>
              <a:rPr lang="da-DK" sz="1500"/>
              <a:t>.</a:t>
            </a:r>
          </a:p>
          <a:p>
            <a:pPr marL="533400" lvl="1" indent="-171450">
              <a:buFont typeface="Arial" panose="020B0604020202020204" pitchFamily="34" charset="0"/>
              <a:buChar char="•"/>
            </a:pPr>
            <a:r>
              <a:rPr lang="da-DK" sz="1500"/>
              <a:t>De vil kunne anbefale LCA-konsulenter med erfaring på området.</a:t>
            </a:r>
          </a:p>
          <a:p>
            <a:pPr marL="180975" indent="-180975">
              <a:buFont typeface="Arial" panose="020B0604020202020204" pitchFamily="34" charset="0"/>
              <a:buChar char="•"/>
            </a:pPr>
            <a:r>
              <a:rPr lang="da-DK" sz="1500" b="1"/>
              <a:t>Orienter dig i listen over LCA-konsulenter </a:t>
            </a:r>
            <a:r>
              <a:rPr lang="da-DK" sz="1500"/>
              <a:t>fra </a:t>
            </a:r>
            <a:br>
              <a:rPr lang="da-DK" sz="1500"/>
            </a:br>
            <a:r>
              <a:rPr lang="da-DK" sz="1500"/>
              <a:t>The International EPD Systems (environdec.com). </a:t>
            </a:r>
          </a:p>
          <a:p>
            <a:pPr marL="533400" lvl="1" indent="-171450">
              <a:buFont typeface="Arial" panose="020B0604020202020204" pitchFamily="34" charset="0"/>
              <a:buChar char="•"/>
            </a:pPr>
            <a:r>
              <a:rPr lang="da-DK" sz="1500"/>
              <a:t>Vær dog opmærksom på, at denne liste er åben for alle.</a:t>
            </a:r>
          </a:p>
          <a:p>
            <a:pPr marL="533400" lvl="1" indent="-171450">
              <a:buFont typeface="Arial" panose="020B0604020202020204" pitchFamily="34" charset="0"/>
              <a:buChar char="•"/>
            </a:pPr>
            <a:r>
              <a:rPr lang="da-DK" sz="1500"/>
              <a:t>Man kan derfor ikke være sikker på, at de oplistede konsulenter har erfaring med </a:t>
            </a:r>
            <a:r>
              <a:rPr lang="da-DK" sz="1500" err="1"/>
              <a:t>EPD’er</a:t>
            </a:r>
            <a:r>
              <a:rPr lang="da-DK" sz="1500"/>
              <a:t>. </a:t>
            </a:r>
          </a:p>
        </p:txBody>
      </p:sp>
      <p:pic>
        <p:nvPicPr>
          <p:cNvPr id="6" name="Graphic 5">
            <a:extLst>
              <a:ext uri="{FF2B5EF4-FFF2-40B4-BE49-F238E27FC236}">
                <a16:creationId xmlns:a16="http://schemas.microsoft.com/office/drawing/2014/main" id="{C947C43E-E221-20E9-1D8B-2FB136FA8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7834" y="2119775"/>
            <a:ext cx="2151979" cy="2618449"/>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2660744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6A3F-9CAD-8C0F-AA1E-55A3943B6321}"/>
              </a:ext>
            </a:extLst>
          </p:cNvPr>
          <p:cNvSpPr>
            <a:spLocks noGrp="1"/>
          </p:cNvSpPr>
          <p:nvPr>
            <p:ph type="title"/>
          </p:nvPr>
        </p:nvSpPr>
        <p:spPr>
          <a:xfrm>
            <a:off x="838800" y="1037690"/>
            <a:ext cx="5665342" cy="775597"/>
          </a:xfrm>
        </p:spPr>
        <p:txBody>
          <a:bodyPr/>
          <a:lstStyle/>
          <a:p>
            <a:r>
              <a:rPr lang="da-DK"/>
              <a:t>Hvordan vælger du en</a:t>
            </a:r>
            <a:br>
              <a:rPr lang="da-DK"/>
            </a:br>
            <a:r>
              <a:rPr lang="da-DK"/>
              <a:t>EPD-programoperatør?</a:t>
            </a:r>
          </a:p>
        </p:txBody>
      </p:sp>
      <p:sp>
        <p:nvSpPr>
          <p:cNvPr id="7" name="Content Placeholder 6">
            <a:extLst>
              <a:ext uri="{FF2B5EF4-FFF2-40B4-BE49-F238E27FC236}">
                <a16:creationId xmlns:a16="http://schemas.microsoft.com/office/drawing/2014/main" id="{86FF6408-0A8C-7369-F21C-57A9AD6B0375}"/>
              </a:ext>
            </a:extLst>
          </p:cNvPr>
          <p:cNvSpPr>
            <a:spLocks noGrp="1"/>
          </p:cNvSpPr>
          <p:nvPr>
            <p:ph idx="1"/>
          </p:nvPr>
        </p:nvSpPr>
        <p:spPr>
          <a:xfrm>
            <a:off x="838200" y="2136346"/>
            <a:ext cx="5665342" cy="2542234"/>
          </a:xfrm>
        </p:spPr>
        <p:txBody>
          <a:bodyPr/>
          <a:lstStyle/>
          <a:p>
            <a:r>
              <a:rPr lang="da-DK" dirty="0"/>
              <a:t>De fleste danske producenter anvender typisk: </a:t>
            </a:r>
          </a:p>
          <a:p>
            <a:pPr marL="180975" indent="-180975">
              <a:buFont typeface="Arial" panose="020B0604020202020204" pitchFamily="34" charset="0"/>
              <a:buChar char="•"/>
            </a:pPr>
            <a:r>
              <a:rPr lang="da-DK" dirty="0"/>
              <a:t>EPD Danmark</a:t>
            </a:r>
          </a:p>
          <a:p>
            <a:pPr marL="180975" indent="-180975">
              <a:buFont typeface="Arial" panose="020B0604020202020204" pitchFamily="34" charset="0"/>
              <a:buChar char="•"/>
            </a:pPr>
            <a:r>
              <a:rPr lang="da-DK" dirty="0"/>
              <a:t>EPD Norge</a:t>
            </a:r>
          </a:p>
          <a:p>
            <a:pPr marL="180975" indent="-180975">
              <a:buFont typeface="Arial" panose="020B0604020202020204" pitchFamily="34" charset="0"/>
              <a:buChar char="•"/>
            </a:pPr>
            <a:r>
              <a:rPr lang="da-DK" dirty="0"/>
              <a:t>Tyske IBU </a:t>
            </a:r>
          </a:p>
          <a:p>
            <a:pPr marL="180975" indent="-180975">
              <a:buFont typeface="Arial" panose="020B0604020202020204" pitchFamily="34" charset="0"/>
              <a:buChar char="•"/>
            </a:pPr>
            <a:r>
              <a:rPr lang="da-DK" dirty="0"/>
              <a:t>The International EPD System. </a:t>
            </a:r>
          </a:p>
          <a:p>
            <a:r>
              <a:rPr lang="da-DK" dirty="0"/>
              <a:t>Disse er alle medlem af ECO Platform, som er den samlende organisation for europæiske EPD-programoperatører. </a:t>
            </a:r>
          </a:p>
          <a:p>
            <a:endParaRPr lang="da-DK" dirty="0"/>
          </a:p>
        </p:txBody>
      </p:sp>
      <p:sp>
        <p:nvSpPr>
          <p:cNvPr id="11" name="Rectangle 10">
            <a:extLst>
              <a:ext uri="{FF2B5EF4-FFF2-40B4-BE49-F238E27FC236}">
                <a16:creationId xmlns:a16="http://schemas.microsoft.com/office/drawing/2014/main" id="{58734039-78D0-32CF-18B6-01A02BCABF88}"/>
              </a:ext>
            </a:extLst>
          </p:cNvPr>
          <p:cNvSpPr/>
          <p:nvPr/>
        </p:nvSpPr>
        <p:spPr>
          <a:xfrm>
            <a:off x="838200" y="4678580"/>
            <a:ext cx="6054338" cy="131435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t>På ECO Platforms hjemmeside (eco-platform.org) kan </a:t>
            </a:r>
            <a:b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br>
            <a: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t>man finde en oversigt over de nuværende 20 europæiske EPD-programoperatører, deres hjemmesider samt en opgørelse over det antal </a:t>
            </a:r>
            <a:r>
              <a:rPr kumimoji="0" lang="da-DK" sz="1600" b="0" i="0" u="none" strike="noStrike" kern="1200" cap="none" spc="0" normalizeH="0" baseline="0" noProof="0" err="1">
                <a:ln>
                  <a:noFill/>
                </a:ln>
                <a:solidFill>
                  <a:srgbClr val="AF292E"/>
                </a:solidFill>
                <a:effectLst/>
                <a:uLnTx/>
                <a:uFillTx/>
                <a:latin typeface="Arial" panose="020B0604020202020204"/>
                <a:ea typeface="+mn-ea"/>
                <a:cs typeface="+mn-cs"/>
              </a:rPr>
              <a:t>EPD’er</a:t>
            </a:r>
            <a: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t>, de hver især har udgivet</a:t>
            </a:r>
            <a:r>
              <a:rPr kumimoji="0" lang="da-DK" sz="1600" b="0" i="1" u="none" strike="noStrike" kern="1200" cap="none" spc="0" normalizeH="0" baseline="0" noProof="0">
                <a:ln>
                  <a:noFill/>
                </a:ln>
                <a:solidFill>
                  <a:srgbClr val="AF292E"/>
                </a:solidFill>
                <a:effectLst/>
                <a:uLnTx/>
                <a:uFillTx/>
                <a:latin typeface="Arial" panose="020B0604020202020204"/>
                <a:ea typeface="+mn-ea"/>
                <a:cs typeface="+mn-cs"/>
              </a:rPr>
              <a:t>.</a:t>
            </a:r>
            <a:endParaRPr kumimoji="0" lang="da-DK" sz="1600" b="0" i="0" u="none" strike="noStrike" kern="1200" cap="none" spc="0" normalizeH="0" baseline="0" noProof="0">
              <a:ln>
                <a:noFill/>
              </a:ln>
              <a:solidFill>
                <a:srgbClr val="AF292E"/>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2DD07BF1-3CD4-B721-1911-F8DCD867E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4063" y="4326591"/>
            <a:ext cx="703977" cy="703977"/>
          </a:xfrm>
          <a:prstGeom prst="rect">
            <a:avLst/>
          </a:prstGeom>
        </p:spPr>
      </p:pic>
      <p:grpSp>
        <p:nvGrpSpPr>
          <p:cNvPr id="16" name="Group 15">
            <a:extLst>
              <a:ext uri="{FF2B5EF4-FFF2-40B4-BE49-F238E27FC236}">
                <a16:creationId xmlns:a16="http://schemas.microsoft.com/office/drawing/2014/main" id="{2A69B103-E9AA-FB71-1B4B-F018FAF0E312}"/>
              </a:ext>
            </a:extLst>
          </p:cNvPr>
          <p:cNvGrpSpPr/>
          <p:nvPr/>
        </p:nvGrpSpPr>
        <p:grpSpPr>
          <a:xfrm>
            <a:off x="8599274" y="1175836"/>
            <a:ext cx="3254629" cy="4506328"/>
            <a:chOff x="5191396" y="498259"/>
            <a:chExt cx="3254629" cy="4506328"/>
          </a:xfrm>
        </p:grpSpPr>
        <p:sp>
          <p:nvSpPr>
            <p:cNvPr id="13" name="Rectangle 12">
              <a:extLst>
                <a:ext uri="{FF2B5EF4-FFF2-40B4-BE49-F238E27FC236}">
                  <a16:creationId xmlns:a16="http://schemas.microsoft.com/office/drawing/2014/main" id="{06920D0B-6878-37F2-174B-4AD21B2A7D2F}"/>
                </a:ext>
              </a:extLst>
            </p:cNvPr>
            <p:cNvSpPr/>
            <p:nvPr/>
          </p:nvSpPr>
          <p:spPr>
            <a:xfrm>
              <a:off x="5191396" y="1273856"/>
              <a:ext cx="3254629" cy="37307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C209DB9-1938-E1DD-E3E8-ECEEC0C4ACAA}"/>
                </a:ext>
              </a:extLst>
            </p:cNvPr>
            <p:cNvSpPr txBox="1"/>
            <p:nvPr/>
          </p:nvSpPr>
          <p:spPr>
            <a:xfrm>
              <a:off x="5310584" y="2492183"/>
              <a:ext cx="287801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Arial" panose="020B0604020202020204"/>
                  <a:ea typeface="+mn-ea"/>
                  <a:cs typeface="+mn-cs"/>
                </a:rPr>
                <a:t>En EPD skal registreres hos en programoperatør for at være gyldig. Man vælger selv, hvilken programoperatør der skal varetage registreringen af sin EPD.</a:t>
              </a:r>
            </a:p>
          </p:txBody>
        </p:sp>
        <p:pic>
          <p:nvPicPr>
            <p:cNvPr id="15" name="Graphic 14">
              <a:extLst>
                <a:ext uri="{FF2B5EF4-FFF2-40B4-BE49-F238E27FC236}">
                  <a16:creationId xmlns:a16="http://schemas.microsoft.com/office/drawing/2014/main" id="{2C1EED8A-E045-4061-3EC0-7047FD406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0536" y="498259"/>
              <a:ext cx="1496347" cy="1883042"/>
            </a:xfrm>
            <a:prstGeom prst="rect">
              <a:avLst/>
            </a:prstGeom>
          </p:spPr>
        </p:pic>
      </p:grpSp>
    </p:spTree>
    <p:extLst>
      <p:ext uri="{BB962C8B-B14F-4D97-AF65-F5344CB8AC3E}">
        <p14:creationId xmlns:p14="http://schemas.microsoft.com/office/powerpoint/2010/main" val="416944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6A3F-9CAD-8C0F-AA1E-55A3943B6321}"/>
              </a:ext>
            </a:extLst>
          </p:cNvPr>
          <p:cNvSpPr>
            <a:spLocks noGrp="1"/>
          </p:cNvSpPr>
          <p:nvPr>
            <p:ph type="title"/>
          </p:nvPr>
        </p:nvSpPr>
        <p:spPr>
          <a:xfrm>
            <a:off x="838800" y="1037690"/>
            <a:ext cx="5665342" cy="775597"/>
          </a:xfrm>
        </p:spPr>
        <p:txBody>
          <a:bodyPr/>
          <a:lstStyle/>
          <a:p>
            <a:r>
              <a:rPr lang="da-DK"/>
              <a:t>Hvordan vælger du </a:t>
            </a:r>
            <a:br>
              <a:rPr lang="da-DK"/>
            </a:br>
            <a:r>
              <a:rPr lang="da-DK"/>
              <a:t>EPD-programoperatør?</a:t>
            </a:r>
          </a:p>
        </p:txBody>
      </p:sp>
      <p:sp>
        <p:nvSpPr>
          <p:cNvPr id="3" name="Content Placeholder 6">
            <a:extLst>
              <a:ext uri="{FF2B5EF4-FFF2-40B4-BE49-F238E27FC236}">
                <a16:creationId xmlns:a16="http://schemas.microsoft.com/office/drawing/2014/main" id="{595DC04A-22C2-55F7-9104-45D9CB2853F1}"/>
              </a:ext>
            </a:extLst>
          </p:cNvPr>
          <p:cNvSpPr txBox="1">
            <a:spLocks/>
          </p:cNvSpPr>
          <p:nvPr/>
        </p:nvSpPr>
        <p:spPr>
          <a:xfrm>
            <a:off x="838200" y="2136346"/>
            <a:ext cx="6329218" cy="390106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Når man skal vælge programoperatør, kan det være relevant at kigge på: </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Prisen</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for udgivelse og tillægsydelser, som kan variere blandt </a:t>
            </a:r>
            <a:b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EPD-programoperatørerne.</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Hvilke </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geografiske markeder</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kunderne befinder sig på: </a:t>
            </a:r>
          </a:p>
          <a:p>
            <a:pPr marL="53340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Har man fx mange norske kunder, kan det være en fordel at få udgivet sin EPD hos EPD Norge (den nationale programoperatør i Norge).  </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Hvilke nationale programoperatører der har indgået </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gensidige anerkendelsesaftaler </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ift. udgivelsen af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EPD’er</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a:t>
            </a:r>
          </a:p>
          <a:p>
            <a:pPr marL="53340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Fx har EPD Danmark, EPD Norge, tyske IBU og The International EPD System en gensidig anerkendelsesaftale. </a:t>
            </a:r>
          </a:p>
          <a:p>
            <a:pPr marL="53340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Det betyder, at en EPD, som er udgivet hos én af disse programoperatører, også kan udgives hos de øvrige. Der vil dog stadig være omkostninger forbundet med udgivelsen.</a:t>
            </a:r>
          </a:p>
        </p:txBody>
      </p:sp>
      <p:sp>
        <p:nvSpPr>
          <p:cNvPr id="4" name="Oval 3">
            <a:extLst>
              <a:ext uri="{FF2B5EF4-FFF2-40B4-BE49-F238E27FC236}">
                <a16:creationId xmlns:a16="http://schemas.microsoft.com/office/drawing/2014/main" id="{4804A253-E3D5-F526-B8E7-81CDEA280950}"/>
              </a:ext>
            </a:extLst>
          </p:cNvPr>
          <p:cNvSpPr/>
          <p:nvPr/>
        </p:nvSpPr>
        <p:spPr>
          <a:xfrm>
            <a:off x="8782774" y="5541330"/>
            <a:ext cx="2614906" cy="329464"/>
          </a:xfrm>
          <a:prstGeom prst="ellipse">
            <a:avLst/>
          </a:prstGeom>
          <a:solidFill>
            <a:schemeClr val="accent6">
              <a:lumMod val="75000"/>
              <a:alpha val="2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8B2384BF-45C1-4FDD-596A-1D7540177C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35362" y="661897"/>
            <a:ext cx="2090375" cy="5044165"/>
          </a:xfrm>
          <a:prstGeom prst="rect">
            <a:avLst/>
          </a:prstGeom>
        </p:spPr>
      </p:pic>
    </p:spTree>
    <p:extLst>
      <p:ext uri="{BB962C8B-B14F-4D97-AF65-F5344CB8AC3E}">
        <p14:creationId xmlns:p14="http://schemas.microsoft.com/office/powerpoint/2010/main" val="3187473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5B6-9045-1434-BDFF-24C347B59783}"/>
              </a:ext>
            </a:extLst>
          </p:cNvPr>
          <p:cNvSpPr>
            <a:spLocks noGrp="1"/>
          </p:cNvSpPr>
          <p:nvPr>
            <p:ph type="title"/>
          </p:nvPr>
        </p:nvSpPr>
        <p:spPr>
          <a:xfrm>
            <a:off x="838800" y="1037690"/>
            <a:ext cx="8169398" cy="387798"/>
          </a:xfrm>
        </p:spPr>
        <p:txBody>
          <a:bodyPr/>
          <a:lstStyle/>
          <a:p>
            <a:r>
              <a:rPr lang="da-DK"/>
              <a:t>Hvad skal du være opmærksom på undervejs?</a:t>
            </a:r>
          </a:p>
        </p:txBody>
      </p:sp>
      <p:sp>
        <p:nvSpPr>
          <p:cNvPr id="5" name="Content Placeholder 6">
            <a:extLst>
              <a:ext uri="{FF2B5EF4-FFF2-40B4-BE49-F238E27FC236}">
                <a16:creationId xmlns:a16="http://schemas.microsoft.com/office/drawing/2014/main" id="{BB411CB6-92F8-554C-DC97-32D9198E1353}"/>
              </a:ext>
            </a:extLst>
          </p:cNvPr>
          <p:cNvSpPr txBox="1">
            <a:spLocks/>
          </p:cNvSpPr>
          <p:nvPr/>
        </p:nvSpPr>
        <p:spPr>
          <a:xfrm>
            <a:off x="1636350" y="2136346"/>
            <a:ext cx="4716826" cy="399596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Arial" panose="020B0604020202020204"/>
                <a:ea typeface="+mn-ea"/>
                <a:cs typeface="+mn-cs"/>
              </a:rPr>
              <a:t>Formelle krav til en EPD</a:t>
            </a:r>
            <a:br>
              <a:rPr kumimoji="0" lang="da-DK" sz="2000" b="1"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En EPD skal leve op til kravene i standarderne </a:t>
            </a:r>
            <a:r>
              <a:rPr kumimoji="0" lang="da-DK" sz="1400" b="1" i="0" u="none" strike="noStrike" kern="1200" cap="none" spc="0" normalizeH="0" baseline="0" noProof="0">
                <a:ln>
                  <a:noFill/>
                </a:ln>
                <a:solidFill>
                  <a:prstClr val="black"/>
                </a:solidFill>
                <a:effectLst/>
                <a:uLnTx/>
                <a:uFillTx/>
                <a:latin typeface="Arial" panose="020B0604020202020204"/>
                <a:ea typeface="+mn-ea"/>
                <a:cs typeface="+mn-cs"/>
              </a:rPr>
              <a:t>ISO 14025 </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og </a:t>
            </a:r>
            <a:r>
              <a:rPr kumimoji="0" lang="da-DK" sz="1400" b="1" i="0" u="none" strike="noStrike" kern="1200" cap="none" spc="0" normalizeH="0" baseline="0" noProof="0">
                <a:ln>
                  <a:noFill/>
                </a:ln>
                <a:solidFill>
                  <a:prstClr val="black"/>
                </a:solidFill>
                <a:effectLst/>
                <a:uLnTx/>
                <a:uFillTx/>
                <a:latin typeface="Arial" panose="020B0604020202020204"/>
                <a:ea typeface="+mn-ea"/>
                <a:cs typeface="+mn-cs"/>
              </a:rPr>
              <a:t>EN 15804 </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også kaldet ’EPD-standarden’.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I 2019 udkom en revideret udgave af EPD-standarden (EN 15804+A2). I en overgangsperiode frem til </a:t>
            </a:r>
            <a:b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5. november 2022 kunne man derfor både udgive sin EPD efter den ‘nye’ og ‘gamle’ standard (EN 15804+A1).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Den nye standard har bl.a. medført, at en EPD som minimum skal dokumentere den klimapåvirkning, der er forbundet med byggevarens ’produktionsfase’ (A1-A3), ’bortskaffelsesfase’ (C1-C4) samt ‘næste produktionssystem’ (D).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Er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EPD’en</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udarbejdet efter en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cPCR</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Complimentary</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Product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Category</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Rules</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skal kravene i den pågældende </a:t>
            </a:r>
            <a:r>
              <a:rPr kumimoji="0" lang="da-DK" sz="1400" b="0" i="0" u="none" strike="noStrike" kern="1200" cap="none" spc="0" normalizeH="0" baseline="0" noProof="0" err="1">
                <a:ln>
                  <a:noFill/>
                </a:ln>
                <a:solidFill>
                  <a:prstClr val="black"/>
                </a:solidFill>
                <a:effectLst/>
                <a:uLnTx/>
                <a:uFillTx/>
                <a:latin typeface="Arial" panose="020B0604020202020204"/>
                <a:ea typeface="+mn-ea"/>
                <a:cs typeface="+mn-cs"/>
              </a:rPr>
              <a:t>cPCR</a:t>
            </a: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 også følges.</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black"/>
                </a:solidFill>
                <a:effectLst/>
                <a:uLnTx/>
                <a:uFillTx/>
                <a:latin typeface="Arial" panose="020B0604020202020204"/>
                <a:ea typeface="+mn-ea"/>
                <a:cs typeface="+mn-cs"/>
              </a:rPr>
              <a:t>En EPD skal også leve op til den valgte programoperatørs programinstruktioner for at kunne registreres og udgives.</a:t>
            </a:r>
          </a:p>
        </p:txBody>
      </p:sp>
      <p:pic>
        <p:nvPicPr>
          <p:cNvPr id="12" name="Graphic 11">
            <a:extLst>
              <a:ext uri="{FF2B5EF4-FFF2-40B4-BE49-F238E27FC236}">
                <a16:creationId xmlns:a16="http://schemas.microsoft.com/office/drawing/2014/main" id="{3D82E852-448C-ACEB-372E-C4576EC28D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386" t="-37238" b="-2"/>
          <a:stretch/>
        </p:blipFill>
        <p:spPr>
          <a:xfrm rot="5400000">
            <a:off x="-713719" y="3952308"/>
            <a:ext cx="3902588" cy="512823"/>
          </a:xfrm>
          <a:prstGeom prst="rect">
            <a:avLst/>
          </a:prstGeom>
        </p:spPr>
      </p:pic>
      <p:sp>
        <p:nvSpPr>
          <p:cNvPr id="13" name="Oval 12">
            <a:extLst>
              <a:ext uri="{FF2B5EF4-FFF2-40B4-BE49-F238E27FC236}">
                <a16:creationId xmlns:a16="http://schemas.microsoft.com/office/drawing/2014/main" id="{0929D259-3FEC-C2D0-65FC-CE64083769F6}"/>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1.</a:t>
            </a:r>
          </a:p>
        </p:txBody>
      </p:sp>
      <p:pic>
        <p:nvPicPr>
          <p:cNvPr id="6" name="Picture 5">
            <a:extLst>
              <a:ext uri="{FF2B5EF4-FFF2-40B4-BE49-F238E27FC236}">
                <a16:creationId xmlns:a16="http://schemas.microsoft.com/office/drawing/2014/main" id="{50A8D87E-C943-66E3-01DA-3F772B4B9B2B}"/>
              </a:ext>
            </a:extLst>
          </p:cNvPr>
          <p:cNvPicPr>
            <a:picLocks noChangeAspect="1"/>
          </p:cNvPicPr>
          <p:nvPr/>
        </p:nvPicPr>
        <p:blipFill rotWithShape="1">
          <a:blip r:embed="rId4">
            <a:extLst>
              <a:ext uri="{28A0092B-C50C-407E-A947-70E740481C1C}">
                <a14:useLocalDpi xmlns:a14="http://schemas.microsoft.com/office/drawing/2010/main" val="0"/>
              </a:ext>
            </a:extLst>
          </a:blip>
          <a:srcRect t="29932"/>
          <a:stretch/>
        </p:blipFill>
        <p:spPr>
          <a:xfrm>
            <a:off x="6850340" y="2335791"/>
            <a:ext cx="4776796" cy="3403176"/>
          </a:xfrm>
          <a:prstGeom prst="rect">
            <a:avLst/>
          </a:prstGeom>
        </p:spPr>
      </p:pic>
    </p:spTree>
    <p:extLst>
      <p:ext uri="{BB962C8B-B14F-4D97-AF65-F5344CB8AC3E}">
        <p14:creationId xmlns:p14="http://schemas.microsoft.com/office/powerpoint/2010/main" val="2140667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5B6-9045-1434-BDFF-24C347B59783}"/>
              </a:ext>
            </a:extLst>
          </p:cNvPr>
          <p:cNvSpPr>
            <a:spLocks noGrp="1"/>
          </p:cNvSpPr>
          <p:nvPr>
            <p:ph type="title"/>
          </p:nvPr>
        </p:nvSpPr>
        <p:spPr/>
        <p:txBody>
          <a:bodyPr/>
          <a:lstStyle/>
          <a:p>
            <a:r>
              <a:rPr lang="da-DK"/>
              <a:t>Hvad skal du være opmærksom på undervejs?</a:t>
            </a:r>
          </a:p>
        </p:txBody>
      </p:sp>
      <p:sp>
        <p:nvSpPr>
          <p:cNvPr id="5" name="Content Placeholder 6">
            <a:extLst>
              <a:ext uri="{FF2B5EF4-FFF2-40B4-BE49-F238E27FC236}">
                <a16:creationId xmlns:a16="http://schemas.microsoft.com/office/drawing/2014/main" id="{BB411CB6-92F8-554C-DC97-32D9198E1353}"/>
              </a:ext>
            </a:extLst>
          </p:cNvPr>
          <p:cNvSpPr txBox="1">
            <a:spLocks/>
          </p:cNvSpPr>
          <p:nvPr/>
        </p:nvSpPr>
        <p:spPr>
          <a:xfrm>
            <a:off x="1636350" y="2136346"/>
            <a:ext cx="4867192" cy="218521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Arial" panose="020B0604020202020204"/>
                <a:ea typeface="+mn-ea"/>
                <a:cs typeface="+mn-cs"/>
              </a:rPr>
              <a:t>”Den nye” og ”den gamle” standard </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Der ligger forskellige regnemetoder bag den ‘gamle’ og ‘nye standard. Derfor kan resultaterne ikke sammenlignes. </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Et tillægsblad ‘oversætter’ en EPD udgivet efter den ‘nye’ standard til den ‘gamle’ standard. </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Det kan sikre, at man som producent ikke kommer i klemme mellem de to beregningsmetoder.</a:t>
            </a:r>
          </a:p>
        </p:txBody>
      </p:sp>
      <p:pic>
        <p:nvPicPr>
          <p:cNvPr id="7" name="Graphic 6">
            <a:extLst>
              <a:ext uri="{FF2B5EF4-FFF2-40B4-BE49-F238E27FC236}">
                <a16:creationId xmlns:a16="http://schemas.microsoft.com/office/drawing/2014/main" id="{EC7995C5-4AE8-C0AA-5364-1D0F0A23B08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854" t="-18188" r="-42468" b="-19052"/>
          <a:stretch/>
        </p:blipFill>
        <p:spPr>
          <a:xfrm rot="5400000">
            <a:off x="-784902" y="4259047"/>
            <a:ext cx="3902588" cy="512823"/>
          </a:xfrm>
          <a:prstGeom prst="rect">
            <a:avLst/>
          </a:prstGeom>
        </p:spPr>
      </p:pic>
      <p:sp>
        <p:nvSpPr>
          <p:cNvPr id="8" name="Oval 7">
            <a:extLst>
              <a:ext uri="{FF2B5EF4-FFF2-40B4-BE49-F238E27FC236}">
                <a16:creationId xmlns:a16="http://schemas.microsoft.com/office/drawing/2014/main" id="{D6C73334-2D88-C3BA-28DB-1549B3E48544}"/>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2.</a:t>
            </a:r>
          </a:p>
        </p:txBody>
      </p:sp>
      <p:pic>
        <p:nvPicPr>
          <p:cNvPr id="16" name="Graphic 15">
            <a:extLst>
              <a:ext uri="{FF2B5EF4-FFF2-40B4-BE49-F238E27FC236}">
                <a16:creationId xmlns:a16="http://schemas.microsoft.com/office/drawing/2014/main" id="{C931F047-D59C-8DB8-5871-08A1286F5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0663" y="597528"/>
            <a:ext cx="2181675" cy="5292269"/>
          </a:xfrm>
          <a:prstGeom prst="rect">
            <a:avLst/>
          </a:prstGeom>
        </p:spPr>
      </p:pic>
    </p:spTree>
    <p:extLst>
      <p:ext uri="{BB962C8B-B14F-4D97-AF65-F5344CB8AC3E}">
        <p14:creationId xmlns:p14="http://schemas.microsoft.com/office/powerpoint/2010/main" val="1841733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02E5BF-3EF7-C874-3C1E-E3DEF081C024}"/>
              </a:ext>
            </a:extLst>
          </p:cNvPr>
          <p:cNvSpPr>
            <a:spLocks noGrp="1"/>
          </p:cNvSpPr>
          <p:nvPr>
            <p:ph type="title"/>
          </p:nvPr>
        </p:nvSpPr>
        <p:spPr>
          <a:xfrm>
            <a:off x="838800" y="1037690"/>
            <a:ext cx="5665342" cy="387798"/>
          </a:xfrm>
        </p:spPr>
        <p:txBody>
          <a:bodyPr/>
          <a:lstStyle/>
          <a:p>
            <a:r>
              <a:rPr lang="da-DK"/>
              <a:t>Skal man have en EPD? </a:t>
            </a:r>
          </a:p>
        </p:txBody>
      </p:sp>
      <p:sp>
        <p:nvSpPr>
          <p:cNvPr id="6" name="Content Placeholder 2">
            <a:extLst>
              <a:ext uri="{FF2B5EF4-FFF2-40B4-BE49-F238E27FC236}">
                <a16:creationId xmlns:a16="http://schemas.microsoft.com/office/drawing/2014/main" id="{FCCACC17-4ABB-10AE-9FBC-028135552CF1}"/>
              </a:ext>
            </a:extLst>
          </p:cNvPr>
          <p:cNvSpPr>
            <a:spLocks noGrp="1"/>
          </p:cNvSpPr>
          <p:nvPr>
            <p:ph idx="1"/>
          </p:nvPr>
        </p:nvSpPr>
        <p:spPr>
          <a:xfrm>
            <a:off x="838200" y="1825625"/>
            <a:ext cx="5665342" cy="4425827"/>
          </a:xfrm>
        </p:spPr>
        <p:txBody>
          <a:bodyPr/>
          <a:lstStyle/>
          <a:p>
            <a:r>
              <a:rPr lang="da-DK" sz="2800" b="1"/>
              <a:t>NEJ! </a:t>
            </a:r>
            <a:r>
              <a:rPr lang="da-DK"/>
              <a:t>En EPD er pt. frivillig. </a:t>
            </a:r>
          </a:p>
          <a:p>
            <a:r>
              <a:rPr lang="da-DK" sz="2800" b="1"/>
              <a:t>MEN </a:t>
            </a:r>
            <a:r>
              <a:rPr lang="da-DK" sz="1600"/>
              <a:t>Bygningsreglementet pr. 1. januar 2023 stiller krav om en LCA for nybyggeri</a:t>
            </a:r>
            <a:r>
              <a:rPr lang="da-DK"/>
              <a:t>. D</a:t>
            </a:r>
            <a:r>
              <a:rPr lang="da-DK" sz="1600"/>
              <a:t>erfor stiger efterspørgslen på verificeret dokumentation for byggevarernes miljøpåvirkning.</a:t>
            </a:r>
          </a:p>
          <a:p>
            <a:pPr marL="176213" indent="-176213">
              <a:buFont typeface="Arial" panose="020B0604020202020204" pitchFamily="34" charset="0"/>
              <a:buChar char="•"/>
            </a:pPr>
            <a:r>
              <a:rPr lang="da-DK"/>
              <a:t>Nye bygningers samlede klimapåvirkning skal dokumenteres. </a:t>
            </a:r>
          </a:p>
          <a:p>
            <a:pPr marL="176213" indent="-176213">
              <a:buFont typeface="Arial" panose="020B0604020202020204" pitchFamily="34" charset="0"/>
              <a:buChar char="•"/>
            </a:pPr>
            <a:r>
              <a:rPr lang="da-DK"/>
              <a:t>Byggeri over 1.000 m</a:t>
            </a:r>
            <a:r>
              <a:rPr lang="da-DK" baseline="30000"/>
              <a:t>2</a:t>
            </a:r>
            <a:r>
              <a:rPr lang="da-DK"/>
              <a:t> skal overholde en grænseværdi for klimapåvirkningen. </a:t>
            </a:r>
          </a:p>
          <a:p>
            <a:r>
              <a:rPr lang="da-DK"/>
              <a:t>Den dokumentation skal leveres i form af en LCA på bygningsniveau. </a:t>
            </a:r>
          </a:p>
          <a:p>
            <a:r>
              <a:rPr lang="da-DK"/>
              <a:t>Her udgør miljødata, fx fra </a:t>
            </a:r>
            <a:r>
              <a:rPr lang="da-DK" err="1"/>
              <a:t>EPD’er</a:t>
            </a:r>
            <a:r>
              <a:rPr lang="da-DK"/>
              <a:t>, et grundelement. </a:t>
            </a:r>
          </a:p>
          <a:p>
            <a:r>
              <a:rPr lang="da-DK"/>
              <a:t>Der er </a:t>
            </a:r>
            <a:r>
              <a:rPr lang="da-DK" b="1"/>
              <a:t>ikke</a:t>
            </a:r>
            <a:r>
              <a:rPr lang="da-DK"/>
              <a:t> krav om, at der skal anvendes </a:t>
            </a:r>
            <a:r>
              <a:rPr lang="da-DK" err="1"/>
              <a:t>EPD’er</a:t>
            </a:r>
            <a:r>
              <a:rPr lang="da-DK"/>
              <a:t> i forbindelse med </a:t>
            </a:r>
            <a:r>
              <a:rPr lang="da-DK" err="1"/>
              <a:t>LCA’er</a:t>
            </a:r>
            <a:r>
              <a:rPr lang="da-DK"/>
              <a:t> på bygningsniveau. Der må gerne anvendes generiske data, men det gør beregningsgrundlaget mere usikkert ift. at vurdere byggeriets reelle klimapåvirkning. </a:t>
            </a:r>
          </a:p>
        </p:txBody>
      </p:sp>
      <p:grpSp>
        <p:nvGrpSpPr>
          <p:cNvPr id="8" name="Group 7">
            <a:extLst>
              <a:ext uri="{FF2B5EF4-FFF2-40B4-BE49-F238E27FC236}">
                <a16:creationId xmlns:a16="http://schemas.microsoft.com/office/drawing/2014/main" id="{53423AE6-810D-36BB-6026-62C5C54938F6}"/>
              </a:ext>
            </a:extLst>
          </p:cNvPr>
          <p:cNvGrpSpPr/>
          <p:nvPr/>
        </p:nvGrpSpPr>
        <p:grpSpPr>
          <a:xfrm>
            <a:off x="8629968" y="1039926"/>
            <a:ext cx="3036648" cy="4890975"/>
            <a:chOff x="8629968" y="1039926"/>
            <a:chExt cx="3036648" cy="4890975"/>
          </a:xfrm>
        </p:grpSpPr>
        <p:sp>
          <p:nvSpPr>
            <p:cNvPr id="2" name="Oval 1">
              <a:extLst>
                <a:ext uri="{FF2B5EF4-FFF2-40B4-BE49-F238E27FC236}">
                  <a16:creationId xmlns:a16="http://schemas.microsoft.com/office/drawing/2014/main" id="{C8A84195-67EF-DADA-BAF6-D19F0D6B145E}"/>
                </a:ext>
              </a:extLst>
            </p:cNvPr>
            <p:cNvSpPr/>
            <p:nvPr/>
          </p:nvSpPr>
          <p:spPr>
            <a:xfrm>
              <a:off x="8738894" y="5601437"/>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0F3B1A17-5552-F134-3E5C-BC9A4A5757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9968" y="1039926"/>
              <a:ext cx="3036648" cy="477814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05676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5B6-9045-1434-BDFF-24C347B59783}"/>
              </a:ext>
            </a:extLst>
          </p:cNvPr>
          <p:cNvSpPr>
            <a:spLocks noGrp="1"/>
          </p:cNvSpPr>
          <p:nvPr>
            <p:ph type="title"/>
          </p:nvPr>
        </p:nvSpPr>
        <p:spPr/>
        <p:txBody>
          <a:bodyPr/>
          <a:lstStyle/>
          <a:p>
            <a:r>
              <a:rPr lang="da-DK"/>
              <a:t>Hvad skal du være opmærksom på undervejs?</a:t>
            </a:r>
          </a:p>
        </p:txBody>
      </p:sp>
      <p:sp>
        <p:nvSpPr>
          <p:cNvPr id="5" name="Content Placeholder 6">
            <a:extLst>
              <a:ext uri="{FF2B5EF4-FFF2-40B4-BE49-F238E27FC236}">
                <a16:creationId xmlns:a16="http://schemas.microsoft.com/office/drawing/2014/main" id="{BB411CB6-92F8-554C-DC97-32D9198E1353}"/>
              </a:ext>
            </a:extLst>
          </p:cNvPr>
          <p:cNvSpPr txBox="1">
            <a:spLocks/>
          </p:cNvSpPr>
          <p:nvPr/>
        </p:nvSpPr>
        <p:spPr>
          <a:xfrm>
            <a:off x="1636349" y="2136346"/>
            <a:ext cx="5924551" cy="377282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Hvilken PCR (Product </a:t>
            </a:r>
            <a:r>
              <a:rPr kumimoji="0" lang="da-DK" sz="1600" b="1" i="0" u="none" strike="noStrike" kern="1200" cap="none" spc="0" normalizeH="0" baseline="0" noProof="0" err="1">
                <a:ln>
                  <a:noFill/>
                </a:ln>
                <a:solidFill>
                  <a:prstClr val="black"/>
                </a:solidFill>
                <a:effectLst/>
                <a:uLnTx/>
                <a:uFillTx/>
                <a:latin typeface="Arial" panose="020B0604020202020204"/>
                <a:ea typeface="+mn-ea"/>
                <a:cs typeface="+mn-cs"/>
              </a:rPr>
              <a:t>Category</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 </a:t>
            </a:r>
            <a:r>
              <a:rPr kumimoji="0" lang="da-DK" sz="1600" b="1" i="0" u="none" strike="noStrike" kern="1200" cap="none" spc="0" normalizeH="0" baseline="0" noProof="0" err="1">
                <a:ln>
                  <a:noFill/>
                </a:ln>
                <a:solidFill>
                  <a:prstClr val="black"/>
                </a:solidFill>
                <a:effectLst/>
                <a:uLnTx/>
                <a:uFillTx/>
                <a:latin typeface="Arial" panose="020B0604020202020204"/>
                <a:ea typeface="+mn-ea"/>
                <a:cs typeface="+mn-cs"/>
              </a:rPr>
              <a:t>Rules</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 er </a:t>
            </a:r>
            <a:r>
              <a:rPr kumimoji="0" lang="da-DK" sz="1600" b="1" i="0" u="none" strike="noStrike" kern="1200" cap="none" spc="0" normalizeH="0" baseline="0" noProof="0" err="1">
                <a:ln>
                  <a:noFill/>
                </a:ln>
                <a:solidFill>
                  <a:prstClr val="black"/>
                </a:solidFill>
                <a:effectLst/>
                <a:uLnTx/>
                <a:uFillTx/>
                <a:latin typeface="Arial" panose="020B0604020202020204"/>
                <a:ea typeface="+mn-ea"/>
                <a:cs typeface="+mn-cs"/>
              </a:rPr>
              <a:t>EPD’en</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 udarbejdet efter?</a:t>
            </a:r>
            <a:endParaRPr kumimoji="0" lang="da-DK" sz="1600" b="1" i="0" u="none" strike="noStrike" kern="1200" cap="none" spc="0" normalizeH="0" baseline="0" noProof="0">
              <a:ln>
                <a:noFill/>
              </a:ln>
              <a:solidFill>
                <a:prstClr val="black"/>
              </a:solidFill>
              <a:effectLst/>
              <a:highlight>
                <a:srgbClr val="008000"/>
              </a:highlight>
              <a:uLnTx/>
              <a:uFillTx/>
              <a:latin typeface="Arial" panose="020B0604020202020204"/>
              <a:ea typeface="+mn-ea"/>
              <a:cs typeface="+mn-cs"/>
            </a:endParaRP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PCR angiver, hvilke regneregler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EPD’en</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er udarbejdet efter.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Den anvendte PCR skal altid fremgå af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EPD’en</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Når man i Danmark henviser til ”EPD-standarden” (EN 15804) henviser man i virkeligheden til den grundlæggende PCR.</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I nogle tilfælde kan det </a:t>
            </a:r>
            <a:r>
              <a:rPr kumimoji="0" lang="da-DK" sz="1600" b="0" i="0" u="sng" strike="noStrike" kern="1200" cap="none" spc="0" normalizeH="0" baseline="0" noProof="0">
                <a:ln>
                  <a:noFill/>
                </a:ln>
                <a:solidFill>
                  <a:prstClr val="black"/>
                </a:solidFill>
                <a:effectLst/>
                <a:uLnTx/>
                <a:uFillTx/>
                <a:latin typeface="Arial" panose="020B0604020202020204"/>
                <a:ea typeface="+mn-ea"/>
                <a:cs typeface="+mn-cs"/>
              </a:rPr>
              <a:t>også</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være nødvendigt at benytte en komplementær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cPCR</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til udarbejdelsen af en EPD.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En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cPCR</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er baseret på EN 15804.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Derudover definerer den en række specifikke tekniske betingelser og krav, obligatoriske faser i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LCA’en</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og beregningsregler, der skal anvendes, når man udarbejder en EPD for en specifik produktgruppe.</a:t>
            </a:r>
          </a:p>
          <a:p>
            <a:pPr marL="715963" marR="0" lvl="2" indent="-18256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Dette gælder fx for tegl, beton- eller trævarer. </a:t>
            </a:r>
          </a:p>
        </p:txBody>
      </p:sp>
      <p:grpSp>
        <p:nvGrpSpPr>
          <p:cNvPr id="10" name="Group 9">
            <a:extLst>
              <a:ext uri="{FF2B5EF4-FFF2-40B4-BE49-F238E27FC236}">
                <a16:creationId xmlns:a16="http://schemas.microsoft.com/office/drawing/2014/main" id="{B7A8BA51-CA07-D015-D0BD-B7E400B73311}"/>
              </a:ext>
            </a:extLst>
          </p:cNvPr>
          <p:cNvGrpSpPr/>
          <p:nvPr/>
        </p:nvGrpSpPr>
        <p:grpSpPr>
          <a:xfrm>
            <a:off x="8830817" y="1522173"/>
            <a:ext cx="2694433" cy="3813654"/>
            <a:chOff x="5006218" y="3179426"/>
            <a:chExt cx="2694433" cy="3813654"/>
          </a:xfrm>
        </p:grpSpPr>
        <p:sp>
          <p:nvSpPr>
            <p:cNvPr id="11" name="Rectangle 10">
              <a:extLst>
                <a:ext uri="{FF2B5EF4-FFF2-40B4-BE49-F238E27FC236}">
                  <a16:creationId xmlns:a16="http://schemas.microsoft.com/office/drawing/2014/main" id="{BDDD1857-6B75-30A5-B284-5A7682F44003}"/>
                </a:ext>
              </a:extLst>
            </p:cNvPr>
            <p:cNvSpPr/>
            <p:nvPr/>
          </p:nvSpPr>
          <p:spPr>
            <a:xfrm>
              <a:off x="5006218" y="3496941"/>
              <a:ext cx="2694433" cy="349613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863D2E6-F42C-3BAD-E408-735B68633BDB}"/>
                </a:ext>
              </a:extLst>
            </p:cNvPr>
            <p:cNvSpPr txBox="1"/>
            <p:nvPr/>
          </p:nvSpPr>
          <p:spPr>
            <a:xfrm>
              <a:off x="5121693" y="3586513"/>
              <a:ext cx="2509108"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srgbClr val="AF292E"/>
                  </a:solidFill>
                  <a:effectLst/>
                  <a:uLnTx/>
                  <a:uFillTx/>
                  <a:latin typeface="Arial" panose="020B0604020202020204"/>
                  <a:ea typeface="+mn-ea"/>
                  <a:cs typeface="+mn-cs"/>
                </a:rPr>
                <a:t>Hvilken </a:t>
              </a:r>
              <a:br>
                <a:rPr kumimoji="0" lang="da-DK" sz="2000" b="1" i="0" u="none" strike="noStrike" kern="1200" cap="none" spc="0" normalizeH="0" baseline="0" noProof="0">
                  <a:ln>
                    <a:noFill/>
                  </a:ln>
                  <a:solidFill>
                    <a:srgbClr val="AF292E"/>
                  </a:solidFill>
                  <a:effectLst/>
                  <a:uLnTx/>
                  <a:uFillTx/>
                  <a:latin typeface="Arial" panose="020B0604020202020204"/>
                  <a:ea typeface="+mn-ea"/>
                  <a:cs typeface="+mn-cs"/>
                </a:rPr>
              </a:br>
              <a:r>
                <a:rPr kumimoji="0" lang="da-DK" sz="2000" b="1" i="0" u="none" strike="noStrike" kern="1200" cap="none" spc="0" normalizeH="0" baseline="0" noProof="0">
                  <a:ln>
                    <a:noFill/>
                  </a:ln>
                  <a:solidFill>
                    <a:srgbClr val="AF292E"/>
                  </a:solidFill>
                  <a:effectLst/>
                  <a:uLnTx/>
                  <a:uFillTx/>
                  <a:latin typeface="Arial" panose="020B0604020202020204"/>
                  <a:ea typeface="+mn-ea"/>
                  <a:cs typeface="+mn-cs"/>
                </a:rPr>
                <a:t>betydning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srgbClr val="AF292E"/>
                  </a:solidFill>
                  <a:effectLst/>
                  <a:uLnTx/>
                  <a:uFillTx/>
                  <a:latin typeface="Arial" panose="020B0604020202020204"/>
                  <a:ea typeface="+mn-ea"/>
                  <a:cs typeface="+mn-cs"/>
                </a:rPr>
                <a:t>har en PCR?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t>Ser man helt firkantet på brugen af og referencen til PCR-metoden, kan to </a:t>
              </a:r>
              <a:r>
                <a:rPr kumimoji="0" lang="da-DK" sz="1600" b="0" i="0" u="none" strike="noStrike" kern="1200" cap="none" spc="0" normalizeH="0" baseline="0" noProof="0" err="1">
                  <a:ln>
                    <a:noFill/>
                  </a:ln>
                  <a:solidFill>
                    <a:srgbClr val="AF292E"/>
                  </a:solidFill>
                  <a:effectLst/>
                  <a:uLnTx/>
                  <a:uFillTx/>
                  <a:latin typeface="Arial" panose="020B0604020202020204"/>
                  <a:ea typeface="+mn-ea"/>
                  <a:cs typeface="+mn-cs"/>
                </a:rPr>
                <a:t>EPD’er</a:t>
              </a:r>
              <a:r>
                <a:rPr kumimoji="0" lang="da-DK" sz="1600" b="0" i="0" u="none" strike="noStrike" kern="1200" cap="none" spc="0" normalizeH="0" baseline="0" noProof="0">
                  <a:ln>
                    <a:noFill/>
                  </a:ln>
                  <a:solidFill>
                    <a:srgbClr val="AF292E"/>
                  </a:solidFill>
                  <a:effectLst/>
                  <a:uLnTx/>
                  <a:uFillTx/>
                  <a:latin typeface="Arial" panose="020B0604020202020204"/>
                  <a:ea typeface="+mn-ea"/>
                  <a:cs typeface="+mn-cs"/>
                </a:rPr>
                <a:t> ikke meningsfuldt sammenlignes - medmindre de er udformet efter samme PCR. </a:t>
              </a:r>
            </a:p>
          </p:txBody>
        </p:sp>
        <p:pic>
          <p:nvPicPr>
            <p:cNvPr id="13" name="Graphic 12">
              <a:extLst>
                <a:ext uri="{FF2B5EF4-FFF2-40B4-BE49-F238E27FC236}">
                  <a16:creationId xmlns:a16="http://schemas.microsoft.com/office/drawing/2014/main" id="{A6D8067A-F4A1-DC98-B8F4-F875539E83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5836" y="3179426"/>
              <a:ext cx="635029" cy="635029"/>
            </a:xfrm>
            <a:prstGeom prst="rect">
              <a:avLst/>
            </a:prstGeom>
          </p:spPr>
        </p:pic>
      </p:grpSp>
      <p:pic>
        <p:nvPicPr>
          <p:cNvPr id="16" name="Graphic 15">
            <a:extLst>
              <a:ext uri="{FF2B5EF4-FFF2-40B4-BE49-F238E27FC236}">
                <a16:creationId xmlns:a16="http://schemas.microsoft.com/office/drawing/2014/main" id="{305F1682-0631-8663-3DAA-A7F98225E10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857" t="-37237" r="-54095" b="-18574"/>
          <a:stretch/>
        </p:blipFill>
        <p:spPr>
          <a:xfrm rot="5400000">
            <a:off x="-1869254" y="5162274"/>
            <a:ext cx="6144265" cy="582215"/>
          </a:xfrm>
          <a:prstGeom prst="rect">
            <a:avLst/>
          </a:prstGeom>
        </p:spPr>
      </p:pic>
      <p:sp>
        <p:nvSpPr>
          <p:cNvPr id="17" name="Oval 16">
            <a:extLst>
              <a:ext uri="{FF2B5EF4-FFF2-40B4-BE49-F238E27FC236}">
                <a16:creationId xmlns:a16="http://schemas.microsoft.com/office/drawing/2014/main" id="{3132F491-A094-EB07-52FC-8FA2C0DACDDD}"/>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30059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5B6-9045-1434-BDFF-24C347B59783}"/>
              </a:ext>
            </a:extLst>
          </p:cNvPr>
          <p:cNvSpPr>
            <a:spLocks noGrp="1"/>
          </p:cNvSpPr>
          <p:nvPr>
            <p:ph type="title"/>
          </p:nvPr>
        </p:nvSpPr>
        <p:spPr/>
        <p:txBody>
          <a:bodyPr/>
          <a:lstStyle/>
          <a:p>
            <a:r>
              <a:rPr lang="da-DK"/>
              <a:t>Hvad skal du være opmærksom på undervejs?</a:t>
            </a:r>
          </a:p>
        </p:txBody>
      </p:sp>
      <p:sp>
        <p:nvSpPr>
          <p:cNvPr id="5" name="Content Placeholder 6">
            <a:extLst>
              <a:ext uri="{FF2B5EF4-FFF2-40B4-BE49-F238E27FC236}">
                <a16:creationId xmlns:a16="http://schemas.microsoft.com/office/drawing/2014/main" id="{BB411CB6-92F8-554C-DC97-32D9198E1353}"/>
              </a:ext>
            </a:extLst>
          </p:cNvPr>
          <p:cNvSpPr txBox="1">
            <a:spLocks/>
          </p:cNvSpPr>
          <p:nvPr/>
        </p:nvSpPr>
        <p:spPr>
          <a:xfrm>
            <a:off x="1619249" y="2136346"/>
            <a:ext cx="5665343" cy="352506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Arial" panose="020B0604020202020204"/>
                <a:ea typeface="+mn-ea"/>
                <a:cs typeface="+mn-cs"/>
              </a:rPr>
              <a:t>Kan en produktspecifik EPD dække over flere produkter?</a:t>
            </a:r>
            <a:b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2400" b="1" i="0" u="none" strike="noStrike" kern="1200" cap="none" spc="0" normalizeH="0" baseline="0" noProof="0">
                <a:ln>
                  <a:noFill/>
                </a:ln>
                <a:solidFill>
                  <a:prstClr val="black"/>
                </a:solidFill>
                <a:effectLst/>
                <a:uLnTx/>
                <a:uFillTx/>
                <a:latin typeface="Arial" panose="020B0604020202020204"/>
                <a:ea typeface="+mn-ea"/>
                <a:cs typeface="+mn-cs"/>
              </a:rPr>
              <a:t>JA</a:t>
            </a:r>
            <a:r>
              <a:rPr kumimoji="0" lang="da-DK" sz="1500" b="1" i="0" u="none" strike="noStrike" kern="1200" cap="none" spc="0" normalizeH="0" baseline="0" noProof="0">
                <a:ln>
                  <a:noFill/>
                </a:ln>
                <a:solidFill>
                  <a:prstClr val="black"/>
                </a:solidFill>
                <a:effectLst/>
                <a:uLnTx/>
                <a:uFillTx/>
                <a:latin typeface="Arial" panose="020B0604020202020204"/>
                <a:ea typeface="+mn-ea"/>
                <a:cs typeface="+mn-cs"/>
              </a:rPr>
              <a:t>, </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i nogle tilfælde er det muligt at inkludere flere produkter i den samme produktspecifikke EPD - blot med separate resultater:</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Hvis der er tale om tydeligt beslægtede produkter, og de </a:t>
            </a:r>
            <a:b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fx kun har forskellig størrelse eller massefylde.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Hvis produkterne ikke varierer mere end 10 pct. i deres miljøpåvirkning inden for hver livscyklusfase. </a:t>
            </a:r>
          </a:p>
          <a:p>
            <a:pPr marL="36195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Hvis der deklareres et ”</a:t>
            </a:r>
            <a:r>
              <a:rPr kumimoji="0" lang="da-DK" sz="1600" b="0" i="0" u="none" strike="noStrike" kern="1200" cap="none" spc="0" normalizeH="0" baseline="0" noProof="0" err="1">
                <a:ln>
                  <a:noFill/>
                </a:ln>
                <a:solidFill>
                  <a:prstClr val="black"/>
                </a:solidFill>
                <a:effectLst/>
                <a:uLnTx/>
                <a:uFillTx/>
                <a:latin typeface="Arial" panose="020B0604020202020204"/>
                <a:ea typeface="+mn-ea"/>
                <a:cs typeface="+mn-cs"/>
              </a:rPr>
              <a:t>worst</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-case scenario” - fx hvis der er tale om flere udgaver af det ‘samme’ produkt, som ikke er 100 pct. ens.</a:t>
            </a:r>
          </a:p>
          <a:p>
            <a:pPr marL="180975" marR="0" lvl="1" indent="0" algn="l" defTabSz="914400" rtl="0" eaLnBrk="1" fontAlgn="auto" latinLnBrk="0" hangingPunct="1">
              <a:lnSpc>
                <a:spcPct val="90000"/>
              </a:lnSpc>
              <a:spcBef>
                <a:spcPts val="50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Det er </a:t>
            </a:r>
            <a:r>
              <a:rPr kumimoji="0" lang="da-DK" sz="1600" b="1" i="0" u="none" strike="noStrike" kern="1200" cap="none" spc="0" normalizeH="0" baseline="0" noProof="0">
                <a:ln>
                  <a:noFill/>
                </a:ln>
                <a:solidFill>
                  <a:prstClr val="black"/>
                </a:solidFill>
                <a:effectLst/>
                <a:uLnTx/>
                <a:uFillTx/>
                <a:latin typeface="Arial" panose="020B0604020202020204"/>
                <a:ea typeface="+mn-ea"/>
                <a:cs typeface="+mn-cs"/>
              </a:rPr>
              <a:t>VIGTIGT</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at være opmærksom på, at kravene kan være forskellige mellem EPD-programoperatører.</a:t>
            </a:r>
            <a:endParaRPr kumimoji="0" lang="da-DK" sz="1600" b="0" i="0" u="none" strike="noStrike" kern="1200" cap="none" spc="0" normalizeH="0" baseline="0" noProof="0">
              <a:ln>
                <a:noFill/>
              </a:ln>
              <a:solidFill>
                <a:prstClr val="black"/>
              </a:solidFill>
              <a:effectLst/>
              <a:highlight>
                <a:srgbClr val="008000"/>
              </a:highligh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EE665FA6-6482-8F90-E00A-A8EF29D3F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616" y="2067085"/>
            <a:ext cx="2238184" cy="2723829"/>
          </a:xfrm>
          <a:prstGeom prst="rect">
            <a:avLst/>
          </a:prstGeom>
          <a:effectLst>
            <a:outerShdw blurRad="127000" dist="38100" dir="1800000" algn="tl" rotWithShape="0">
              <a:prstClr val="black">
                <a:alpha val="50000"/>
              </a:prstClr>
            </a:outerShdw>
          </a:effectLst>
        </p:spPr>
      </p:pic>
      <p:sp>
        <p:nvSpPr>
          <p:cNvPr id="11" name="Oval 10">
            <a:extLst>
              <a:ext uri="{FF2B5EF4-FFF2-40B4-BE49-F238E27FC236}">
                <a16:creationId xmlns:a16="http://schemas.microsoft.com/office/drawing/2014/main" id="{223371AA-1D1E-2394-85DB-6BE0CEFC9072}"/>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4.</a:t>
            </a:r>
          </a:p>
        </p:txBody>
      </p:sp>
    </p:spTree>
    <p:extLst>
      <p:ext uri="{BB962C8B-B14F-4D97-AF65-F5344CB8AC3E}">
        <p14:creationId xmlns:p14="http://schemas.microsoft.com/office/powerpoint/2010/main" val="2920624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BC5DEE-45C6-3928-9966-0595DA4B5537}"/>
              </a:ext>
            </a:extLst>
          </p:cNvPr>
          <p:cNvSpPr>
            <a:spLocks noGrp="1"/>
          </p:cNvSpPr>
          <p:nvPr>
            <p:ph type="body" sz="quarter" idx="16"/>
          </p:nvPr>
        </p:nvSpPr>
        <p:spPr/>
        <p:txBody>
          <a:bodyPr/>
          <a:lstStyle/>
          <a:p>
            <a:r>
              <a:rPr lang="da-DK"/>
              <a:t>Hvilke data skal indsamles?</a:t>
            </a:r>
          </a:p>
        </p:txBody>
      </p:sp>
      <p:sp>
        <p:nvSpPr>
          <p:cNvPr id="2" name="Content Placeholder 5">
            <a:extLst>
              <a:ext uri="{FF2B5EF4-FFF2-40B4-BE49-F238E27FC236}">
                <a16:creationId xmlns:a16="http://schemas.microsoft.com/office/drawing/2014/main" id="{1D3F06A5-4825-368C-481D-F9845D6A51D3}"/>
              </a:ext>
            </a:extLst>
          </p:cNvPr>
          <p:cNvSpPr>
            <a:spLocks noGrp="1"/>
          </p:cNvSpPr>
          <p:nvPr>
            <p:ph idx="1"/>
          </p:nvPr>
        </p:nvSpPr>
        <p:spPr>
          <a:xfrm>
            <a:off x="838200" y="1543918"/>
            <a:ext cx="4164577" cy="2285754"/>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En EPD skal (jf. EN 15804) som minimum dokumentere den miljøpåvirkning, der er forbundet med:</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Produktionsfase (A1-A3)</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1600">
                <a:solidFill>
                  <a:prstClr val="black"/>
                </a:solidFill>
                <a:latin typeface="Arial" panose="020B0604020202020204"/>
              </a:rPr>
              <a:t>Bortskaffelsesfase</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 (C1-C4)</a:t>
            </a:r>
          </a:p>
          <a:p>
            <a:pPr marL="180975" marR="0" lvl="0" indent="-1809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1600">
                <a:solidFill>
                  <a:prstClr val="black"/>
                </a:solidFill>
                <a:latin typeface="Arial" panose="020B0604020202020204"/>
              </a:rPr>
              <a:t>Næste produktionssystem </a:t>
            </a: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Arial" panose="020B0604020202020204"/>
                <a:ea typeface="+mn-ea"/>
                <a:cs typeface="+mn-cs"/>
              </a:rPr>
              <a:t>De resterende faser i byggevarens samlede livscyklus er valgfrie at inkludere. </a:t>
            </a:r>
          </a:p>
        </p:txBody>
      </p:sp>
      <p:pic>
        <p:nvPicPr>
          <p:cNvPr id="6" name="Picture 5">
            <a:extLst>
              <a:ext uri="{FF2B5EF4-FFF2-40B4-BE49-F238E27FC236}">
                <a16:creationId xmlns:a16="http://schemas.microsoft.com/office/drawing/2014/main" id="{93A1B2DD-A36B-0872-6818-B2171065FC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02777" y="-992004"/>
            <a:ext cx="6744808" cy="6858000"/>
          </a:xfrm>
          <a:prstGeom prst="rect">
            <a:avLst/>
          </a:prstGeom>
        </p:spPr>
      </p:pic>
    </p:spTree>
    <p:extLst>
      <p:ext uri="{BB962C8B-B14F-4D97-AF65-F5344CB8AC3E}">
        <p14:creationId xmlns:p14="http://schemas.microsoft.com/office/powerpoint/2010/main" val="291465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B06D55-CAB7-A98E-2300-779110BDD315}"/>
              </a:ext>
            </a:extLst>
          </p:cNvPr>
          <p:cNvSpPr>
            <a:spLocks noGrp="1"/>
          </p:cNvSpPr>
          <p:nvPr>
            <p:ph type="title"/>
          </p:nvPr>
        </p:nvSpPr>
        <p:spPr/>
        <p:txBody>
          <a:bodyPr/>
          <a:lstStyle/>
          <a:p>
            <a:r>
              <a:rPr lang="da-DK"/>
              <a:t>Hvilke data skal indsamles?</a:t>
            </a:r>
            <a:br>
              <a:rPr lang="da-DK"/>
            </a:br>
            <a:endParaRPr lang="da-DK"/>
          </a:p>
        </p:txBody>
      </p:sp>
      <p:sp>
        <p:nvSpPr>
          <p:cNvPr id="2" name="Content Placeholder 1">
            <a:extLst>
              <a:ext uri="{FF2B5EF4-FFF2-40B4-BE49-F238E27FC236}">
                <a16:creationId xmlns:a16="http://schemas.microsoft.com/office/drawing/2014/main" id="{5969B99F-60A0-2B01-9DF7-74BE4C1EAF51}"/>
              </a:ext>
            </a:extLst>
          </p:cNvPr>
          <p:cNvSpPr>
            <a:spLocks noGrp="1"/>
          </p:cNvSpPr>
          <p:nvPr>
            <p:ph idx="1"/>
          </p:nvPr>
        </p:nvSpPr>
        <p:spPr>
          <a:xfrm>
            <a:off x="838200" y="1835150"/>
            <a:ext cx="4447032" cy="4258602"/>
          </a:xfrm>
        </p:spPr>
        <p:txBody>
          <a:bodyPr/>
          <a:lstStyle/>
          <a:p>
            <a:pPr marR="0" lvl="0" algn="l" defTabSz="914400" rtl="0" eaLnBrk="1" fontAlgn="auto" latinLnBrk="0" hangingPunct="1">
              <a:lnSpc>
                <a:spcPct val="100000"/>
              </a:lnSpc>
              <a:spcBef>
                <a:spcPts val="0"/>
              </a:spcBef>
              <a:spcAft>
                <a:spcPts val="0"/>
              </a:spcAft>
              <a:buClrTx/>
              <a:buSzTx/>
              <a:tabLst/>
              <a:defRPr/>
            </a:pPr>
            <a:r>
              <a:rPr lang="da-DK" sz="2000" b="1">
                <a:solidFill>
                  <a:prstClr val="black"/>
                </a:solidFill>
                <a:latin typeface="Arial" panose="020B0604020202020204"/>
              </a:rPr>
              <a:t>1. Data fra ‘Produktionsfasen’ (A) </a:t>
            </a:r>
          </a:p>
          <a:p>
            <a:pPr marL="180975" indent="-180975">
              <a:lnSpc>
                <a:spcPct val="100000"/>
              </a:lnSpc>
              <a:spcBef>
                <a:spcPts val="0"/>
              </a:spcBef>
              <a:buFont typeface="Arial" panose="020B0604020202020204" pitchFamily="34" charset="0"/>
              <a:buChar char="•"/>
              <a:defRPr/>
            </a:pPr>
            <a:r>
              <a:rPr lang="da-DK" b="1">
                <a:solidFill>
                  <a:prstClr val="black"/>
                </a:solidFill>
                <a:latin typeface="Arial" panose="020B0604020202020204"/>
              </a:rPr>
              <a:t>A1 – Råstofudvinding </a:t>
            </a:r>
          </a:p>
          <a:p>
            <a:pPr marL="533400" lvl="1" indent="-171450">
              <a:lnSpc>
                <a:spcPct val="100000"/>
              </a:lnSpc>
              <a:spcBef>
                <a:spcPts val="0"/>
              </a:spcBef>
              <a:buFont typeface="Arial" panose="020B0604020202020204" pitchFamily="34" charset="0"/>
              <a:buChar char="•"/>
              <a:defRPr/>
            </a:pPr>
            <a:r>
              <a:rPr lang="da-DK">
                <a:solidFill>
                  <a:prstClr val="black"/>
                </a:solidFill>
                <a:latin typeface="Arial" panose="020B0604020202020204"/>
              </a:rPr>
              <a:t>Fasen dækker over udvinding af råstoffer, og dermed også det vand- og energiforbrug, som udvindingen medfører. </a:t>
            </a:r>
          </a:p>
          <a:p>
            <a:pPr marL="533400" lvl="1" indent="-171450">
              <a:lnSpc>
                <a:spcPct val="100000"/>
              </a:lnSpc>
              <a:spcBef>
                <a:spcPts val="0"/>
              </a:spcBef>
              <a:buFont typeface="Arial" panose="020B0604020202020204" pitchFamily="34" charset="0"/>
              <a:buChar char="•"/>
              <a:defRPr/>
            </a:pPr>
            <a:r>
              <a:rPr lang="da-DK">
                <a:solidFill>
                  <a:prstClr val="black"/>
                </a:solidFill>
                <a:latin typeface="Arial" panose="020B0604020202020204"/>
              </a:rPr>
              <a:t>Data for denne del af produktionsfasen skal som oftest indhentes hos producentens underleverandører eller alternativt ved brug af generiske data. </a:t>
            </a:r>
          </a:p>
          <a:p>
            <a:pPr marL="180975" indent="-180975">
              <a:lnSpc>
                <a:spcPct val="100000"/>
              </a:lnSpc>
              <a:spcBef>
                <a:spcPts val="1200"/>
              </a:spcBef>
              <a:buFont typeface="Arial" panose="020B0604020202020204" pitchFamily="34" charset="0"/>
              <a:buChar char="•"/>
              <a:defRPr/>
            </a:pPr>
            <a:r>
              <a:rPr lang="da-DK" b="1">
                <a:solidFill>
                  <a:prstClr val="black"/>
                </a:solidFill>
                <a:latin typeface="Arial" panose="020B0604020202020204"/>
              </a:rPr>
              <a:t>A2 – Transport til fremstilling/produktion </a:t>
            </a:r>
          </a:p>
          <a:p>
            <a:pPr marL="533400" lvl="1" indent="-171450">
              <a:lnSpc>
                <a:spcPct val="100000"/>
              </a:lnSpc>
              <a:spcBef>
                <a:spcPts val="0"/>
              </a:spcBef>
              <a:buFont typeface="Arial" panose="020B0604020202020204" pitchFamily="34" charset="0"/>
              <a:buChar char="•"/>
              <a:defRPr/>
            </a:pPr>
            <a:r>
              <a:rPr lang="da-DK">
                <a:solidFill>
                  <a:prstClr val="black"/>
                </a:solidFill>
                <a:latin typeface="Arial" panose="020B0604020202020204"/>
              </a:rPr>
              <a:t>Fasen omfatter transporten af råstoffer fra underleverandører til byggevareproducent. Miljøpåvirkninger vil her typisk stamme fra produktion og forbrænding af brændstof.</a:t>
            </a:r>
            <a:br>
              <a:rPr lang="da-DK">
                <a:solidFill>
                  <a:prstClr val="black"/>
                </a:solidFill>
                <a:highlight>
                  <a:srgbClr val="FFFF00"/>
                </a:highlight>
                <a:latin typeface="Arial" panose="020B0604020202020204"/>
              </a:rPr>
            </a:br>
            <a:endParaRPr kumimoji="0" lang="da-DK" i="0" u="none" strike="noStrike" kern="1200" cap="none" spc="0" normalizeH="0" baseline="0" noProof="0">
              <a:ln>
                <a:noFill/>
              </a:ln>
              <a:solidFill>
                <a:prstClr val="black"/>
              </a:solidFill>
              <a:effectLst/>
              <a:highlight>
                <a:srgbClr val="FFFF00"/>
              </a:highlight>
              <a:uLnTx/>
              <a:uFillTx/>
              <a:latin typeface="Arial" panose="020B0604020202020204"/>
              <a:ea typeface="+mn-ea"/>
              <a:cs typeface="+mn-cs"/>
            </a:endParaRPr>
          </a:p>
          <a:p>
            <a:endParaRPr lang="da-DK"/>
          </a:p>
        </p:txBody>
      </p:sp>
      <p:sp>
        <p:nvSpPr>
          <p:cNvPr id="3" name="Content Placeholder 2">
            <a:extLst>
              <a:ext uri="{FF2B5EF4-FFF2-40B4-BE49-F238E27FC236}">
                <a16:creationId xmlns:a16="http://schemas.microsoft.com/office/drawing/2014/main" id="{DD454E09-79F5-A237-42A7-377EE9198B34}"/>
              </a:ext>
            </a:extLst>
          </p:cNvPr>
          <p:cNvSpPr>
            <a:spLocks noGrp="1"/>
          </p:cNvSpPr>
          <p:nvPr>
            <p:ph idx="11"/>
          </p:nvPr>
        </p:nvSpPr>
        <p:spPr>
          <a:xfrm>
            <a:off x="6096000" y="1825625"/>
            <a:ext cx="4447032" cy="3304494"/>
          </a:xfrm>
        </p:spPr>
        <p:txBody>
          <a:bodyPr/>
          <a:lstStyle/>
          <a:p>
            <a:pPr marL="180975" lvl="1" indent="-180975">
              <a:lnSpc>
                <a:spcPct val="100000"/>
              </a:lnSpc>
              <a:spcBef>
                <a:spcPts val="0"/>
              </a:spcBef>
              <a:buFont typeface="Arial" panose="020B0604020202020204" pitchFamily="34" charset="0"/>
              <a:buChar char="•"/>
              <a:defRPr/>
            </a:pPr>
            <a:r>
              <a:rPr kumimoji="0" lang="da-DK" b="1" i="0" u="none" strike="noStrike" kern="1200" cap="none" spc="0" normalizeH="0" baseline="0" noProof="0">
                <a:ln>
                  <a:noFill/>
                </a:ln>
                <a:solidFill>
                  <a:prstClr val="black"/>
                </a:solidFill>
                <a:effectLst/>
                <a:uLnTx/>
                <a:uFillTx/>
                <a:latin typeface="Arial" panose="020B0604020202020204"/>
                <a:ea typeface="+mn-ea"/>
                <a:cs typeface="+mn-cs"/>
              </a:rPr>
              <a:t>A3 – Materialefremstilling hos producenten</a:t>
            </a:r>
          </a:p>
          <a:p>
            <a:pPr marL="361950" lvl="1" indent="-180975">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Fasen dækker </a:t>
            </a:r>
          </a:p>
          <a:p>
            <a:pPr marL="715963" lvl="2" indent="-182563">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alt det, byggevareproducenten foretager sig inden for fabrikkens port, </a:t>
            </a:r>
          </a:p>
          <a:p>
            <a:pPr marL="715963" lvl="2" indent="-182563">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og noget af det, som ligger udenfor, men som kan relateres direkte til producentens fabrik. </a:t>
            </a:r>
          </a:p>
          <a:p>
            <a:pPr marL="361950" lvl="1" indent="-180975">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Udregnes på baggrund af data, som producenten selv har kontrol over.</a:t>
            </a:r>
          </a:p>
          <a:p>
            <a:pPr marL="715963" lvl="2" indent="-182563">
              <a:lnSpc>
                <a:spcPct val="100000"/>
              </a:lnSpc>
              <a:spcBef>
                <a:spcPts val="0"/>
              </a:spcBef>
              <a:buFont typeface="Arial" panose="020B0604020202020204" pitchFamily="34" charset="0"/>
              <a:buChar char="•"/>
              <a:defRPr/>
            </a:pPr>
            <a:r>
              <a:rPr lang="da-DK">
                <a:solidFill>
                  <a:prstClr val="black"/>
                </a:solidFill>
                <a:latin typeface="Arial" panose="020B0604020202020204"/>
              </a:rPr>
              <a:t>Fx</a:t>
            </a: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 brug af elektricitet, gas og andre udledninger ifm. produktionen af produktet. </a:t>
            </a:r>
          </a:p>
          <a:p>
            <a:endParaRPr lang="da-DK"/>
          </a:p>
        </p:txBody>
      </p:sp>
      <p:pic>
        <p:nvPicPr>
          <p:cNvPr id="6" name="Graphic 5">
            <a:extLst>
              <a:ext uri="{FF2B5EF4-FFF2-40B4-BE49-F238E27FC236}">
                <a16:creationId xmlns:a16="http://schemas.microsoft.com/office/drawing/2014/main" id="{DCA72648-74B8-8170-2C6E-E54ED5E3B8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7062" y="363747"/>
            <a:ext cx="1655082" cy="1602372"/>
          </a:xfrm>
          <a:prstGeom prst="rect">
            <a:avLst/>
          </a:prstGeom>
        </p:spPr>
      </p:pic>
    </p:spTree>
    <p:extLst>
      <p:ext uri="{BB962C8B-B14F-4D97-AF65-F5344CB8AC3E}">
        <p14:creationId xmlns:p14="http://schemas.microsoft.com/office/powerpoint/2010/main" val="3068974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B06D55-CAB7-A98E-2300-779110BDD315}"/>
              </a:ext>
            </a:extLst>
          </p:cNvPr>
          <p:cNvSpPr>
            <a:spLocks noGrp="1"/>
          </p:cNvSpPr>
          <p:nvPr>
            <p:ph type="title"/>
          </p:nvPr>
        </p:nvSpPr>
        <p:spPr/>
        <p:txBody>
          <a:bodyPr/>
          <a:lstStyle/>
          <a:p>
            <a:r>
              <a:rPr lang="da-DK"/>
              <a:t>Hvilke data skal indsamles?</a:t>
            </a:r>
            <a:br>
              <a:rPr lang="da-DK"/>
            </a:br>
            <a:endParaRPr lang="da-DK"/>
          </a:p>
        </p:txBody>
      </p:sp>
      <p:sp>
        <p:nvSpPr>
          <p:cNvPr id="2" name="Content Placeholder 1">
            <a:extLst>
              <a:ext uri="{FF2B5EF4-FFF2-40B4-BE49-F238E27FC236}">
                <a16:creationId xmlns:a16="http://schemas.microsoft.com/office/drawing/2014/main" id="{1A397E66-AAE7-F2A4-515A-2CF2C97E4585}"/>
              </a:ext>
            </a:extLst>
          </p:cNvPr>
          <p:cNvSpPr>
            <a:spLocks noGrp="1"/>
          </p:cNvSpPr>
          <p:nvPr>
            <p:ph idx="1"/>
          </p:nvPr>
        </p:nvSpPr>
        <p:spPr>
          <a:xfrm>
            <a:off x="838199" y="1825625"/>
            <a:ext cx="8486775" cy="4489434"/>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da-DK" sz="2000" b="1" i="0" strike="noStrike" kern="1200" cap="none" spc="0" normalizeH="0" baseline="0" noProof="0">
                <a:ln>
                  <a:noFill/>
                </a:ln>
                <a:solidFill>
                  <a:prstClr val="black"/>
                </a:solidFill>
                <a:effectLst/>
                <a:uLnTx/>
                <a:uFillTx/>
                <a:latin typeface="Arial" panose="020B0604020202020204"/>
                <a:ea typeface="+mn-ea"/>
                <a:cs typeface="+mn-cs"/>
              </a:rPr>
              <a:t>2. Data fra ‘Bortskaffelsesfasen’ (C) </a:t>
            </a:r>
          </a:p>
          <a:p>
            <a:pPr marL="180975" marR="0" lvl="0" indent="-180975"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a-DK" b="1" i="0" u="none" strike="noStrike" kern="1200" cap="none" spc="0" normalizeH="0" baseline="0" noProof="0">
                <a:ln>
                  <a:noFill/>
                </a:ln>
                <a:solidFill>
                  <a:prstClr val="black"/>
                </a:solidFill>
                <a:effectLst/>
                <a:uLnTx/>
                <a:uFillTx/>
                <a:latin typeface="Arial" panose="020B0604020202020204"/>
                <a:ea typeface="+mn-ea"/>
                <a:cs typeface="+mn-cs"/>
              </a:rPr>
              <a:t>C1 – Nedrivning </a:t>
            </a:r>
          </a:p>
          <a:p>
            <a:pPr marL="533400" lvl="1" indent="-171450">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dækker den fysiske nedtagning af produktet, men også eventuel affaldssortering på pladsen.</a:t>
            </a:r>
          </a:p>
          <a:p>
            <a:pPr marL="896938" lvl="2" indent="-180975">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fx energiforbruget i forbindelse med nedbrydning eller adskillelse af elementer.</a:t>
            </a:r>
            <a:endParaRPr lang="da-DK">
              <a:solidFill>
                <a:prstClr val="black"/>
              </a:solidFill>
              <a:latin typeface="Arial" panose="020B0604020202020204"/>
            </a:endParaRPr>
          </a:p>
          <a:p>
            <a:pPr marL="180975" indent="-180975">
              <a:lnSpc>
                <a:spcPct val="100000"/>
              </a:lnSpc>
              <a:spcBef>
                <a:spcPts val="600"/>
              </a:spcBef>
              <a:buFont typeface="Arial" panose="020B0604020202020204" pitchFamily="34" charset="0"/>
              <a:buChar char="•"/>
              <a:defRPr/>
            </a:pPr>
            <a:r>
              <a:rPr kumimoji="0" lang="da-DK" b="1" i="0" u="none" strike="noStrike" kern="1200" cap="none" spc="0" normalizeH="0" baseline="0" noProof="0">
                <a:ln>
                  <a:noFill/>
                </a:ln>
                <a:solidFill>
                  <a:prstClr val="black"/>
                </a:solidFill>
                <a:effectLst/>
                <a:uLnTx/>
                <a:uFillTx/>
                <a:latin typeface="Arial" panose="020B0604020202020204"/>
                <a:ea typeface="+mn-ea"/>
                <a:cs typeface="+mn-cs"/>
              </a:rPr>
              <a:t>C2 - Transport til affaldsbehandling </a:t>
            </a:r>
          </a:p>
          <a:p>
            <a:pPr marL="533400" lvl="1" indent="-171450">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dækker transporten fra bygningen/nedrivningssitet til lokationen for affaldsbehandlingen.</a:t>
            </a:r>
          </a:p>
          <a:p>
            <a:pPr marL="180975" indent="-180975">
              <a:lnSpc>
                <a:spcPct val="100000"/>
              </a:lnSpc>
              <a:spcBef>
                <a:spcPts val="600"/>
              </a:spcBef>
              <a:buFont typeface="Arial" panose="020B0604020202020204" pitchFamily="34" charset="0"/>
              <a:buChar char="•"/>
              <a:defRPr/>
            </a:pPr>
            <a:r>
              <a:rPr kumimoji="0" lang="da-DK" b="1" i="0" u="none" strike="noStrike" kern="1200" cap="none" spc="0" normalizeH="0" baseline="0" noProof="0">
                <a:ln>
                  <a:noFill/>
                </a:ln>
                <a:solidFill>
                  <a:prstClr val="black"/>
                </a:solidFill>
                <a:effectLst/>
                <a:uLnTx/>
                <a:uFillTx/>
                <a:latin typeface="Arial" panose="020B0604020202020204"/>
                <a:ea typeface="+mn-ea"/>
                <a:cs typeface="+mn-cs"/>
              </a:rPr>
              <a:t>C3 – Affaldsbehandling </a:t>
            </a:r>
          </a:p>
          <a:p>
            <a:pPr marL="533400" lvl="1" indent="-171450">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dækker selve affaldshåndteringen af byggevaren.</a:t>
            </a:r>
          </a:p>
          <a:p>
            <a:pPr marL="533400" lvl="1" indent="-171450">
              <a:lnSpc>
                <a:spcPct val="100000"/>
              </a:lnSpc>
              <a:spcBef>
                <a:spcPts val="0"/>
              </a:spcBef>
              <a:buFont typeface="Arial" panose="020B0604020202020204" pitchFamily="34" charset="0"/>
              <a:buChar char="•"/>
              <a:defRPr/>
            </a:pPr>
            <a:r>
              <a:rPr lang="da-DK">
                <a:solidFill>
                  <a:prstClr val="black"/>
                </a:solidFill>
                <a:latin typeface="Arial" panose="020B0604020202020204"/>
              </a:rPr>
              <a:t>f</a:t>
            </a: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x den energi, som skal til for at knuse eller rense mursten efter nedrivning af en bygning.  </a:t>
            </a:r>
          </a:p>
          <a:p>
            <a:pPr marL="180975" indent="-180975">
              <a:lnSpc>
                <a:spcPct val="100000"/>
              </a:lnSpc>
              <a:spcBef>
                <a:spcPts val="600"/>
              </a:spcBef>
              <a:buFont typeface="Arial" panose="020B0604020202020204" pitchFamily="34" charset="0"/>
              <a:buChar char="•"/>
              <a:defRPr/>
            </a:pPr>
            <a:r>
              <a:rPr kumimoji="0" lang="da-DK" b="1" i="0" u="none" strike="noStrike" kern="1200" cap="none" spc="0" normalizeH="0" baseline="0" noProof="0">
                <a:ln>
                  <a:noFill/>
                </a:ln>
                <a:solidFill>
                  <a:prstClr val="black"/>
                </a:solidFill>
                <a:effectLst/>
                <a:uLnTx/>
                <a:uFillTx/>
                <a:latin typeface="Arial" panose="020B0604020202020204"/>
                <a:ea typeface="+mn-ea"/>
                <a:cs typeface="+mn-cs"/>
              </a:rPr>
              <a:t>C4 – Bortskaffelse </a:t>
            </a:r>
          </a:p>
          <a:p>
            <a:pPr marL="533400" lvl="1" indent="-171450">
              <a:lnSpc>
                <a:spcPct val="100000"/>
              </a:lnSpc>
              <a:spcBef>
                <a:spcPts val="0"/>
              </a:spcBef>
              <a:buFont typeface="Arial" panose="020B0604020202020204" pitchFamily="34" charset="0"/>
              <a:buChar char="•"/>
              <a:defRPr/>
            </a:pPr>
            <a:r>
              <a:rPr kumimoji="0" lang="da-DK" b="0" i="0" u="none" strike="noStrike" kern="1200" cap="none" spc="0" normalizeH="0" baseline="0" noProof="0">
                <a:ln>
                  <a:noFill/>
                </a:ln>
                <a:solidFill>
                  <a:prstClr val="black"/>
                </a:solidFill>
                <a:effectLst/>
                <a:uLnTx/>
                <a:uFillTx/>
                <a:latin typeface="Arial" panose="020B0604020202020204"/>
                <a:ea typeface="+mn-ea"/>
                <a:cs typeface="+mn-cs"/>
              </a:rPr>
              <a:t>dækker selve bortskaffelsen, hvor der i nogle tilfælde vil være tale om deponi (hvorfra der kan opstå udvaskning af fx metaller eller udledning af drivhusgasser). </a:t>
            </a:r>
          </a:p>
          <a:p>
            <a:pPr marL="800100" lvl="1" indent="-342900">
              <a:lnSpc>
                <a:spcPct val="100000"/>
              </a:lnSpc>
              <a:spcBef>
                <a:spcPts val="0"/>
              </a:spcBef>
              <a:buFont typeface="Arial" panose="020B0604020202020204" pitchFamily="34" charset="0"/>
              <a:buChar char="•"/>
              <a:defRPr/>
            </a:pPr>
            <a:endParaRPr kumimoji="0" lang="da-DK" b="0" i="0" u="none" strike="noStrike" kern="1200" cap="none" spc="0" normalizeH="0" baseline="0" noProof="0">
              <a:ln>
                <a:noFill/>
              </a:ln>
              <a:solidFill>
                <a:prstClr val="black"/>
              </a:solidFill>
              <a:effectLst/>
              <a:highlight>
                <a:srgbClr val="FFFF00"/>
              </a:highlight>
              <a:uLnTx/>
              <a:uFillTx/>
              <a:latin typeface="Arial" panose="020B0604020202020204"/>
              <a:ea typeface="+mn-ea"/>
              <a:cs typeface="+mn-cs"/>
            </a:endParaRPr>
          </a:p>
          <a:p>
            <a:endParaRPr lang="da-DK"/>
          </a:p>
        </p:txBody>
      </p:sp>
      <p:pic>
        <p:nvPicPr>
          <p:cNvPr id="9" name="Graphic 8">
            <a:extLst>
              <a:ext uri="{FF2B5EF4-FFF2-40B4-BE49-F238E27FC236}">
                <a16:creationId xmlns:a16="http://schemas.microsoft.com/office/drawing/2014/main" id="{43846020-5430-E8AA-9172-B8E3558548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8350" y="278764"/>
            <a:ext cx="1990725" cy="1797685"/>
          </a:xfrm>
          <a:prstGeom prst="rect">
            <a:avLst/>
          </a:prstGeom>
        </p:spPr>
      </p:pic>
    </p:spTree>
    <p:extLst>
      <p:ext uri="{BB962C8B-B14F-4D97-AF65-F5344CB8AC3E}">
        <p14:creationId xmlns:p14="http://schemas.microsoft.com/office/powerpoint/2010/main" val="379677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B06D55-CAB7-A98E-2300-779110BDD315}"/>
              </a:ext>
            </a:extLst>
          </p:cNvPr>
          <p:cNvSpPr>
            <a:spLocks noGrp="1"/>
          </p:cNvSpPr>
          <p:nvPr>
            <p:ph type="title"/>
          </p:nvPr>
        </p:nvSpPr>
        <p:spPr/>
        <p:txBody>
          <a:bodyPr/>
          <a:lstStyle/>
          <a:p>
            <a:r>
              <a:rPr lang="da-DK"/>
              <a:t>Hvilke data skal indsamles?</a:t>
            </a:r>
            <a:br>
              <a:rPr lang="da-DK"/>
            </a:br>
            <a:endParaRPr lang="da-DK"/>
          </a:p>
        </p:txBody>
      </p:sp>
      <p:sp>
        <p:nvSpPr>
          <p:cNvPr id="2" name="Content Placeholder 1">
            <a:extLst>
              <a:ext uri="{FF2B5EF4-FFF2-40B4-BE49-F238E27FC236}">
                <a16:creationId xmlns:a16="http://schemas.microsoft.com/office/drawing/2014/main" id="{1A397E66-AAE7-F2A4-515A-2CF2C97E4585}"/>
              </a:ext>
            </a:extLst>
          </p:cNvPr>
          <p:cNvSpPr>
            <a:spLocks noGrp="1"/>
          </p:cNvSpPr>
          <p:nvPr>
            <p:ph idx="1"/>
          </p:nvPr>
        </p:nvSpPr>
        <p:spPr>
          <a:xfrm>
            <a:off x="838199" y="1825625"/>
            <a:ext cx="8562975" cy="4001095"/>
          </a:xfrm>
        </p:spPr>
        <p:txBody>
          <a:bodyPr/>
          <a:lstStyle/>
          <a:p>
            <a:pPr>
              <a:lnSpc>
                <a:spcPct val="100000"/>
              </a:lnSpc>
              <a:spcBef>
                <a:spcPts val="0"/>
              </a:spcBef>
              <a:defRPr/>
            </a:pPr>
            <a:r>
              <a:rPr lang="da-DK" sz="2000" b="1">
                <a:solidFill>
                  <a:prstClr val="black"/>
                </a:solidFill>
                <a:latin typeface="Arial" panose="020B0604020202020204"/>
              </a:rPr>
              <a:t>3. Data om ‘Næste produktionssystem’ (D)</a:t>
            </a:r>
          </a:p>
          <a:p>
            <a:pPr marL="180975" indent="-180975">
              <a:lnSpc>
                <a:spcPct val="100000"/>
              </a:lnSpc>
              <a:spcBef>
                <a:spcPts val="0"/>
              </a:spcBef>
              <a:buFont typeface="Arial" panose="020B0604020202020204" pitchFamily="34" charset="0"/>
              <a:buChar char="•"/>
              <a:defRPr/>
            </a:pPr>
            <a:r>
              <a:rPr lang="da-DK">
                <a:solidFill>
                  <a:prstClr val="black"/>
                </a:solidFill>
                <a:latin typeface="Arial" panose="020B0604020202020204"/>
              </a:rPr>
              <a:t>Omfatter ikke en del af produktets egen livscyklus, men produktets indvirkning på det næste produktsystem i form af fx genbrug, genanvendelse eller genvinding.</a:t>
            </a:r>
            <a:br>
              <a:rPr lang="da-DK">
                <a:solidFill>
                  <a:prstClr val="black"/>
                </a:solidFill>
                <a:latin typeface="Arial" panose="020B0604020202020204"/>
              </a:rPr>
            </a:br>
            <a:r>
              <a:rPr lang="da-DK">
                <a:solidFill>
                  <a:prstClr val="black"/>
                </a:solidFill>
                <a:latin typeface="Arial" panose="020B0604020202020204"/>
              </a:rPr>
              <a:t> </a:t>
            </a:r>
          </a:p>
          <a:p>
            <a:pPr marL="180975" indent="-180975">
              <a:lnSpc>
                <a:spcPct val="100000"/>
              </a:lnSpc>
              <a:spcBef>
                <a:spcPts val="0"/>
              </a:spcBef>
              <a:buFont typeface="Arial" panose="020B0604020202020204" pitchFamily="34" charset="0"/>
              <a:buChar char="•"/>
              <a:defRPr/>
            </a:pPr>
            <a:r>
              <a:rPr lang="da-DK">
                <a:solidFill>
                  <a:prstClr val="black"/>
                </a:solidFill>
                <a:latin typeface="Arial" panose="020B0604020202020204"/>
              </a:rPr>
              <a:t>Kan være svær at fastlægge, da den ligger uden for systemets grænse, og der i princippet spås om produktets fremtid. </a:t>
            </a:r>
            <a:br>
              <a:rPr lang="da-DK">
                <a:solidFill>
                  <a:prstClr val="black"/>
                </a:solidFill>
                <a:latin typeface="Arial" panose="020B0604020202020204"/>
              </a:rPr>
            </a:br>
            <a:endParaRPr lang="da-DK">
              <a:solidFill>
                <a:prstClr val="black"/>
              </a:solidFill>
              <a:latin typeface="Arial" panose="020B0604020202020204"/>
            </a:endParaRPr>
          </a:p>
          <a:p>
            <a:pPr marL="180975" indent="-180975">
              <a:lnSpc>
                <a:spcPct val="100000"/>
              </a:lnSpc>
              <a:spcBef>
                <a:spcPts val="0"/>
              </a:spcBef>
              <a:buFont typeface="Arial" panose="020B0604020202020204" pitchFamily="34" charset="0"/>
              <a:buChar char="•"/>
              <a:defRPr/>
            </a:pPr>
            <a:r>
              <a:rPr lang="da-DK">
                <a:solidFill>
                  <a:prstClr val="black"/>
                </a:solidFill>
                <a:latin typeface="Arial" panose="020B0604020202020204"/>
              </a:rPr>
              <a:t>Udgangspunktet vil typisk være kendte, eksisterende affalds-/genbrugs-/recirkulerings-behandlingssystemer. </a:t>
            </a:r>
            <a:br>
              <a:rPr lang="da-DK">
                <a:solidFill>
                  <a:prstClr val="black"/>
                </a:solidFill>
                <a:latin typeface="Arial" panose="020B0604020202020204"/>
              </a:rPr>
            </a:br>
            <a:endParaRPr lang="da-DK">
              <a:solidFill>
                <a:prstClr val="black"/>
              </a:solidFill>
              <a:latin typeface="Arial" panose="020B0604020202020204"/>
            </a:endParaRPr>
          </a:p>
          <a:p>
            <a:pPr marL="180975" indent="-180975">
              <a:lnSpc>
                <a:spcPct val="100000"/>
              </a:lnSpc>
              <a:spcBef>
                <a:spcPts val="0"/>
              </a:spcBef>
              <a:buFont typeface="Arial" panose="020B0604020202020204" pitchFamily="34" charset="0"/>
              <a:buChar char="•"/>
              <a:defRPr/>
            </a:pPr>
            <a:r>
              <a:rPr lang="da-DK">
                <a:solidFill>
                  <a:prstClr val="black"/>
                </a:solidFill>
                <a:latin typeface="Arial" panose="020B0604020202020204"/>
              </a:rPr>
              <a:t>Initiativer med fokus på cirkulær økonomi og en byggevares genbrugspotentiale skinner igennem. </a:t>
            </a:r>
            <a:br>
              <a:rPr lang="da-DK">
                <a:solidFill>
                  <a:prstClr val="black"/>
                </a:solidFill>
                <a:latin typeface="Arial" panose="020B0604020202020204"/>
              </a:rPr>
            </a:br>
            <a:endParaRPr lang="da-DK">
              <a:solidFill>
                <a:prstClr val="black"/>
              </a:solidFill>
              <a:latin typeface="Arial" panose="020B0604020202020204"/>
            </a:endParaRPr>
          </a:p>
          <a:p>
            <a:pPr marL="180975" indent="-180975">
              <a:lnSpc>
                <a:spcPct val="100000"/>
              </a:lnSpc>
              <a:spcBef>
                <a:spcPts val="0"/>
              </a:spcBef>
              <a:buFont typeface="Arial" panose="020B0604020202020204" pitchFamily="34" charset="0"/>
              <a:buChar char="•"/>
              <a:defRPr/>
            </a:pPr>
            <a:r>
              <a:rPr lang="da-DK">
                <a:solidFill>
                  <a:prstClr val="black"/>
                </a:solidFill>
                <a:latin typeface="Arial" panose="020B0604020202020204"/>
              </a:rPr>
              <a:t>Fasen er derfor et vigtigt element i byggevarens samlede miljøpåvirkning.</a:t>
            </a:r>
          </a:p>
          <a:p>
            <a:pPr>
              <a:lnSpc>
                <a:spcPct val="100000"/>
              </a:lnSpc>
              <a:spcBef>
                <a:spcPts val="0"/>
              </a:spcBef>
              <a:defRPr/>
            </a:pPr>
            <a:endParaRPr lang="da-DK">
              <a:solidFill>
                <a:prstClr val="black"/>
              </a:solidFill>
              <a:latin typeface="Arial" panose="020B0604020202020204"/>
            </a:endParaRPr>
          </a:p>
          <a:p>
            <a:pPr>
              <a:lnSpc>
                <a:spcPct val="100000"/>
              </a:lnSpc>
              <a:spcBef>
                <a:spcPts val="0"/>
              </a:spcBef>
              <a:defRPr/>
            </a:pPr>
            <a:endParaRPr lang="da-DK" b="1">
              <a:solidFill>
                <a:prstClr val="black"/>
              </a:solidFill>
              <a:latin typeface="Arial" panose="020B0604020202020204"/>
            </a:endParaRPr>
          </a:p>
        </p:txBody>
      </p:sp>
      <p:pic>
        <p:nvPicPr>
          <p:cNvPr id="7" name="Graphic 6">
            <a:extLst>
              <a:ext uri="{FF2B5EF4-FFF2-40B4-BE49-F238E27FC236}">
                <a16:creationId xmlns:a16="http://schemas.microsoft.com/office/drawing/2014/main" id="{87252AF7-783B-09D3-DF59-BC1617B600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7892" y="399880"/>
            <a:ext cx="1811183" cy="1676569"/>
          </a:xfrm>
          <a:prstGeom prst="rect">
            <a:avLst/>
          </a:prstGeom>
        </p:spPr>
      </p:pic>
    </p:spTree>
    <p:extLst>
      <p:ext uri="{BB962C8B-B14F-4D97-AF65-F5344CB8AC3E}">
        <p14:creationId xmlns:p14="http://schemas.microsoft.com/office/powerpoint/2010/main" val="1347681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E2E7-B8CB-5FAF-5412-DB44B3FE14F5}"/>
              </a:ext>
            </a:extLst>
          </p:cNvPr>
          <p:cNvSpPr>
            <a:spLocks noGrp="1"/>
          </p:cNvSpPr>
          <p:nvPr>
            <p:ph type="title"/>
          </p:nvPr>
        </p:nvSpPr>
        <p:spPr>
          <a:xfrm>
            <a:off x="838800" y="1037690"/>
            <a:ext cx="5665342" cy="775597"/>
          </a:xfrm>
        </p:spPr>
        <p:txBody>
          <a:bodyPr/>
          <a:lstStyle/>
          <a:p>
            <a:r>
              <a:rPr lang="da-DK"/>
              <a:t>Hvordan indsamler man data? </a:t>
            </a:r>
            <a:br>
              <a:rPr lang="da-DK"/>
            </a:br>
            <a:r>
              <a:rPr lang="da-DK"/>
              <a:t>Og hvad skal man være obs på?</a:t>
            </a:r>
          </a:p>
        </p:txBody>
      </p:sp>
      <p:sp>
        <p:nvSpPr>
          <p:cNvPr id="7" name="Content Placeholder 6">
            <a:extLst>
              <a:ext uri="{FF2B5EF4-FFF2-40B4-BE49-F238E27FC236}">
                <a16:creationId xmlns:a16="http://schemas.microsoft.com/office/drawing/2014/main" id="{22E2EC00-E53B-40C8-16DB-39E632AF7ED6}"/>
              </a:ext>
            </a:extLst>
          </p:cNvPr>
          <p:cNvSpPr txBox="1">
            <a:spLocks/>
          </p:cNvSpPr>
          <p:nvPr/>
        </p:nvSpPr>
        <p:spPr>
          <a:xfrm>
            <a:off x="1647824" y="2136346"/>
            <a:ext cx="4855717" cy="372409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Arial" panose="020B0604020202020204"/>
                <a:ea typeface="+mn-ea"/>
                <a:cs typeface="+mn-cs"/>
              </a:rPr>
              <a:t>Fase 1: Materialer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Lav en udspecificeret liste over alle de komponenter og materialer, der indgår i produktionen af selve produktet og produktemballagen samt de individuelle materialers vægt.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Den udspecificerede stykliste kaldes ofte en "BOM”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(Bill of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Den udformes i de fleste tilfælde i et Excel-ark.</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Den anvendes efterfølgende i kombination med data for eventuelle komponenter og materialer fra underleverandører til at udarbejde den samlede LCA,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som ligger til grund for </a:t>
            </a:r>
            <a:r>
              <a:rPr kumimoji="0" lang="da-DK" sz="1400" b="0" i="0" u="none" strike="noStrike" kern="1200" cap="none" spc="0" normalizeH="0" baseline="0" noProof="0" err="1">
                <a:ln>
                  <a:noFill/>
                </a:ln>
                <a:solidFill>
                  <a:prstClr val="white"/>
                </a:solidFill>
                <a:effectLst/>
                <a:uLnTx/>
                <a:uFillTx/>
                <a:latin typeface="Arial" panose="020B0604020202020204"/>
                <a:ea typeface="+mn-ea"/>
                <a:cs typeface="+mn-cs"/>
              </a:rPr>
              <a:t>EPD’en</a:t>
            </a: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Det er LCA-konsulenten eller den interne LCA-ekspert, som udfører LCA-beregningen. </a:t>
            </a:r>
            <a:endParaRPr kumimoji="0" lang="da-DK"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1020CA84-105A-D01A-36B1-2171930CE4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56872" y="3634589"/>
            <a:ext cx="3095457" cy="1553047"/>
          </a:xfrm>
          <a:prstGeom prst="rect">
            <a:avLst/>
          </a:prstGeom>
        </p:spPr>
      </p:pic>
      <p:pic>
        <p:nvPicPr>
          <p:cNvPr id="10" name="Graphic 9">
            <a:extLst>
              <a:ext uri="{FF2B5EF4-FFF2-40B4-BE49-F238E27FC236}">
                <a16:creationId xmlns:a16="http://schemas.microsoft.com/office/drawing/2014/main" id="{8D8A2593-3F3D-E930-6759-3FB4261A9EE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931" t="-17230" r="-54094" b="-18575"/>
          <a:stretch/>
        </p:blipFill>
        <p:spPr>
          <a:xfrm rot="5400000">
            <a:off x="-1649459" y="5171080"/>
            <a:ext cx="5629914" cy="507454"/>
          </a:xfrm>
          <a:prstGeom prst="rect">
            <a:avLst/>
          </a:prstGeom>
        </p:spPr>
      </p:pic>
      <p:sp>
        <p:nvSpPr>
          <p:cNvPr id="11" name="Oval 10">
            <a:extLst>
              <a:ext uri="{FF2B5EF4-FFF2-40B4-BE49-F238E27FC236}">
                <a16:creationId xmlns:a16="http://schemas.microsoft.com/office/drawing/2014/main" id="{4063A9A0-8CAC-0953-416D-523AD31F728C}"/>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1.</a:t>
            </a:r>
          </a:p>
        </p:txBody>
      </p:sp>
    </p:spTree>
    <p:extLst>
      <p:ext uri="{BB962C8B-B14F-4D97-AF65-F5344CB8AC3E}">
        <p14:creationId xmlns:p14="http://schemas.microsoft.com/office/powerpoint/2010/main" val="962619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E2E7-B8CB-5FAF-5412-DB44B3FE14F5}"/>
              </a:ext>
            </a:extLst>
          </p:cNvPr>
          <p:cNvSpPr>
            <a:spLocks noGrp="1"/>
          </p:cNvSpPr>
          <p:nvPr>
            <p:ph type="title"/>
          </p:nvPr>
        </p:nvSpPr>
        <p:spPr/>
        <p:txBody>
          <a:bodyPr/>
          <a:lstStyle/>
          <a:p>
            <a:r>
              <a:rPr lang="da-DK"/>
              <a:t>Hvordan indsamler man data? Og hvad skal man være obs på?</a:t>
            </a:r>
          </a:p>
        </p:txBody>
      </p:sp>
      <p:sp>
        <p:nvSpPr>
          <p:cNvPr id="7" name="Content Placeholder 6">
            <a:extLst>
              <a:ext uri="{FF2B5EF4-FFF2-40B4-BE49-F238E27FC236}">
                <a16:creationId xmlns:a16="http://schemas.microsoft.com/office/drawing/2014/main" id="{22E2EC00-E53B-40C8-16DB-39E632AF7ED6}"/>
              </a:ext>
            </a:extLst>
          </p:cNvPr>
          <p:cNvSpPr txBox="1">
            <a:spLocks/>
          </p:cNvSpPr>
          <p:nvPr/>
        </p:nvSpPr>
        <p:spPr>
          <a:xfrm>
            <a:off x="1657349" y="2136346"/>
            <a:ext cx="5665341" cy="458587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Arial" panose="020B0604020202020204"/>
                <a:ea typeface="+mn-ea"/>
                <a:cs typeface="+mn-cs"/>
              </a:rPr>
              <a:t>Fase 2: Data fra produktionsprocessen</a:t>
            </a:r>
            <a:endParaRPr kumimoji="0" lang="da-DK" sz="14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Her indsamles data om selve produktionsprocessen.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Data dækker her fx over forbrug af elektricitet og gas, generering af affald og diverse miljøpåvirkning af luft, jord og vand.</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Data skal indsamles så detaljeret som muligt. Hvis der fx produceres flere produkter ved brug af de samme ressourcer, skal der udregnes data for det pågældende produkts andel.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Hvis det ikke er muligt at måle ressourceforbruget for hvert enkelt produkt, skal man i stedet kigge på enten vægt, volumen eller omsætning fra alle produkter, der deler energiforbrug eller hjælpestoffer på fabrikken.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LCA-konsulenten kan derefter bestemme, hvordan de ressourcer, der bruges til hvert produkt, skal allokeres.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Data skal også dække over et års produktion for at sikre, at der ikke er en årstidsvariation i produktionen.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Graphic 4">
            <a:extLst>
              <a:ext uri="{FF2B5EF4-FFF2-40B4-BE49-F238E27FC236}">
                <a16:creationId xmlns:a16="http://schemas.microsoft.com/office/drawing/2014/main" id="{5D66E90F-3B2F-8C82-11CB-C64DC69423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4985" y="2491116"/>
            <a:ext cx="2703615" cy="2018971"/>
          </a:xfrm>
          <a:prstGeom prst="rect">
            <a:avLst/>
          </a:prstGeom>
        </p:spPr>
      </p:pic>
      <p:pic>
        <p:nvPicPr>
          <p:cNvPr id="6" name="Graphic 5">
            <a:extLst>
              <a:ext uri="{FF2B5EF4-FFF2-40B4-BE49-F238E27FC236}">
                <a16:creationId xmlns:a16="http://schemas.microsoft.com/office/drawing/2014/main" id="{6A13183E-3F88-AA6A-8CEB-B5F4042F65F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931" t="-17230" r="-54094" b="-18575"/>
          <a:stretch/>
        </p:blipFill>
        <p:spPr>
          <a:xfrm rot="5400000">
            <a:off x="-1649459" y="5171080"/>
            <a:ext cx="5629914" cy="507454"/>
          </a:xfrm>
          <a:prstGeom prst="rect">
            <a:avLst/>
          </a:prstGeom>
        </p:spPr>
      </p:pic>
      <p:sp>
        <p:nvSpPr>
          <p:cNvPr id="8" name="Oval 7">
            <a:extLst>
              <a:ext uri="{FF2B5EF4-FFF2-40B4-BE49-F238E27FC236}">
                <a16:creationId xmlns:a16="http://schemas.microsoft.com/office/drawing/2014/main" id="{672E549F-3752-A3B6-DF14-FE6A450FF9DD}"/>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1395311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E2E7-B8CB-5FAF-5412-DB44B3FE14F5}"/>
              </a:ext>
            </a:extLst>
          </p:cNvPr>
          <p:cNvSpPr>
            <a:spLocks noGrp="1"/>
          </p:cNvSpPr>
          <p:nvPr>
            <p:ph type="title"/>
          </p:nvPr>
        </p:nvSpPr>
        <p:spPr/>
        <p:txBody>
          <a:bodyPr/>
          <a:lstStyle/>
          <a:p>
            <a:r>
              <a:rPr lang="da-DK"/>
              <a:t>Hvordan indsamler man data? Og hvad skal man være obs på?</a:t>
            </a:r>
          </a:p>
        </p:txBody>
      </p:sp>
      <p:sp>
        <p:nvSpPr>
          <p:cNvPr id="7" name="Content Placeholder 6">
            <a:extLst>
              <a:ext uri="{FF2B5EF4-FFF2-40B4-BE49-F238E27FC236}">
                <a16:creationId xmlns:a16="http://schemas.microsoft.com/office/drawing/2014/main" id="{22E2EC00-E53B-40C8-16DB-39E632AF7ED6}"/>
              </a:ext>
            </a:extLst>
          </p:cNvPr>
          <p:cNvSpPr txBox="1">
            <a:spLocks/>
          </p:cNvSpPr>
          <p:nvPr/>
        </p:nvSpPr>
        <p:spPr>
          <a:xfrm>
            <a:off x="1662172" y="2145871"/>
            <a:ext cx="5767328" cy="415498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Arial" panose="020B0604020202020204"/>
                <a:ea typeface="+mn-ea"/>
                <a:cs typeface="+mn-cs"/>
              </a:rPr>
              <a:t>Fase 3: Data fra underleverandører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Her indsamles data for de materialer, der købes af underleverandører,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og som indgår i produktionen af produktet.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Der skal så vidt muligt indhentes data fra underleverandørerne.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Er det umuligt, kan man bruge generiske data.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Denne del af dataindsamlingen udføres oftest af en LCA-konsulent. Den kan opleves som besværlig og være langvarig, fordi data skal indhentes fra kommercielle databaser, fordi ikke alle brancher og leverandører har mulighed for selv at levere disse data.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Anvender man generiske data, skal de udvælges ud fra størst teknologisk, geografisk og tidsmæssig lighed med det materiale, </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der faktisk benyttes i produktionen af produktet.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t>Denne del af dataindsamlingen foregår normalt i specialiseret LCA-software, som allerede indeholder generiske data for byggematerialer.</a:t>
            </a:r>
            <a:br>
              <a:rPr kumimoji="0" lang="da-DK" sz="1400" b="0" i="0" u="none" strike="noStrike" kern="1200" cap="none" spc="0" normalizeH="0" baseline="0" noProof="0">
                <a:ln>
                  <a:noFill/>
                </a:ln>
                <a:solidFill>
                  <a:prstClr val="white"/>
                </a:solidFill>
                <a:effectLst/>
                <a:uLnTx/>
                <a:uFillTx/>
                <a:latin typeface="Arial" panose="020B0604020202020204"/>
                <a:ea typeface="+mn-ea"/>
                <a:cs typeface="+mn-cs"/>
              </a:rPr>
            </a:br>
            <a:endParaRPr kumimoji="0" lang="da-DK"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FE7A98E7-6151-4A1E-40E7-A0261042B33A}"/>
              </a:ext>
            </a:extLst>
          </p:cNvPr>
          <p:cNvGrpSpPr/>
          <p:nvPr/>
        </p:nvGrpSpPr>
        <p:grpSpPr>
          <a:xfrm>
            <a:off x="8614589" y="987206"/>
            <a:ext cx="3259911" cy="4883588"/>
            <a:chOff x="8614589" y="987206"/>
            <a:chExt cx="3259911" cy="4883588"/>
          </a:xfrm>
        </p:grpSpPr>
        <p:sp>
          <p:nvSpPr>
            <p:cNvPr id="5" name="Oval 4">
              <a:extLst>
                <a:ext uri="{FF2B5EF4-FFF2-40B4-BE49-F238E27FC236}">
                  <a16:creationId xmlns:a16="http://schemas.microsoft.com/office/drawing/2014/main" id="{EDD68F15-59DA-FBB9-3978-73DB6C0BD2DA}"/>
                </a:ext>
              </a:extLst>
            </p:cNvPr>
            <p:cNvSpPr/>
            <p:nvPr/>
          </p:nvSpPr>
          <p:spPr>
            <a:xfrm>
              <a:off x="8782774" y="5541330"/>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4B556573-E1E1-3417-AD66-2616C62888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4589" y="987206"/>
              <a:ext cx="3259911" cy="4750625"/>
            </a:xfrm>
            <a:prstGeom prst="rect">
              <a:avLst/>
            </a:prstGeom>
            <a:effectLst>
              <a:outerShdw blurRad="50800" dist="38100" dir="2700000" algn="tl" rotWithShape="0">
                <a:prstClr val="black">
                  <a:alpha val="40000"/>
                </a:prstClr>
              </a:outerShdw>
            </a:effectLst>
          </p:spPr>
        </p:pic>
      </p:grpSp>
      <p:sp>
        <p:nvSpPr>
          <p:cNvPr id="10" name="Oval 9">
            <a:extLst>
              <a:ext uri="{FF2B5EF4-FFF2-40B4-BE49-F238E27FC236}">
                <a16:creationId xmlns:a16="http://schemas.microsoft.com/office/drawing/2014/main" id="{E8AE26DB-2543-43E3-AF79-4BA59CDAF199}"/>
              </a:ext>
            </a:extLst>
          </p:cNvPr>
          <p:cNvSpPr/>
          <p:nvPr/>
        </p:nvSpPr>
        <p:spPr>
          <a:xfrm>
            <a:off x="838800" y="2136346"/>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1799186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9B4CD-2A4B-D711-7806-9B4D133B9AAA}"/>
              </a:ext>
            </a:extLst>
          </p:cNvPr>
          <p:cNvSpPr>
            <a:spLocks noGrp="1"/>
          </p:cNvSpPr>
          <p:nvPr>
            <p:ph type="title"/>
          </p:nvPr>
        </p:nvSpPr>
        <p:spPr/>
        <p:txBody>
          <a:bodyPr/>
          <a:lstStyle/>
          <a:p>
            <a:r>
              <a:rPr lang="da-DK"/>
              <a:t>Hvordan verificeres en EPD?</a:t>
            </a:r>
          </a:p>
        </p:txBody>
      </p:sp>
      <p:sp>
        <p:nvSpPr>
          <p:cNvPr id="6" name="Content Placeholder 5">
            <a:extLst>
              <a:ext uri="{FF2B5EF4-FFF2-40B4-BE49-F238E27FC236}">
                <a16:creationId xmlns:a16="http://schemas.microsoft.com/office/drawing/2014/main" id="{2306C4C9-61D6-FDED-9BF0-0F6C3C2F9FA2}"/>
              </a:ext>
            </a:extLst>
          </p:cNvPr>
          <p:cNvSpPr>
            <a:spLocks noGrp="1"/>
          </p:cNvSpPr>
          <p:nvPr>
            <p:ph idx="1"/>
          </p:nvPr>
        </p:nvSpPr>
        <p:spPr>
          <a:xfrm>
            <a:off x="838200" y="1825625"/>
            <a:ext cx="5665342" cy="4424288"/>
          </a:xfrm>
        </p:spPr>
        <p:txBody>
          <a:bodyPr/>
          <a:lstStyle/>
          <a:p>
            <a:r>
              <a:rPr lang="da-DK" sz="1400" b="1"/>
              <a:t>Når man har udarbejdet en EPD, skal den verificeres af en uafhængig </a:t>
            </a:r>
            <a:r>
              <a:rPr lang="da-DK" sz="1400" b="1" err="1"/>
              <a:t>tredjepartsverifikator</a:t>
            </a:r>
            <a:r>
              <a:rPr lang="da-DK" sz="1400" b="1"/>
              <a:t>, før den er gyldig.</a:t>
            </a:r>
            <a:endParaRPr lang="da-DK" sz="1400"/>
          </a:p>
          <a:p>
            <a:pPr marL="171450" indent="-171450">
              <a:buFont typeface="Arial" panose="020B0604020202020204" pitchFamily="34" charset="0"/>
              <a:buChar char="•"/>
            </a:pPr>
            <a:r>
              <a:rPr lang="da-DK" sz="1400" err="1"/>
              <a:t>Verifikatoren</a:t>
            </a:r>
            <a:r>
              <a:rPr lang="da-DK" sz="1400"/>
              <a:t> verificerer, at </a:t>
            </a:r>
            <a:r>
              <a:rPr lang="da-DK" sz="1400" err="1"/>
              <a:t>EPD’en</a:t>
            </a:r>
            <a:r>
              <a:rPr lang="da-DK" sz="1400"/>
              <a:t> er udarbejdet i henhold til ISO 14025, EN 15804, en evt. </a:t>
            </a:r>
            <a:r>
              <a:rPr lang="da-DK" sz="1400" err="1"/>
              <a:t>cPCR</a:t>
            </a:r>
            <a:r>
              <a:rPr lang="da-DK" sz="1400"/>
              <a:t> og programinstruktionerne hos den valgte programoperatør.</a:t>
            </a:r>
          </a:p>
          <a:p>
            <a:pPr marL="171450" indent="-171450">
              <a:buFont typeface="Arial" panose="020B0604020202020204" pitchFamily="34" charset="0"/>
              <a:buChar char="•"/>
            </a:pPr>
            <a:r>
              <a:rPr lang="da-DK" sz="1400"/>
              <a:t>Man vælger selv, hvilken </a:t>
            </a:r>
            <a:r>
              <a:rPr lang="da-DK" sz="1400" err="1"/>
              <a:t>verifikator</a:t>
            </a:r>
            <a:r>
              <a:rPr lang="da-DK" sz="1400"/>
              <a:t> man vil benytte (bare vedkommende er godkendt af den valgte programoperatør).</a:t>
            </a:r>
          </a:p>
          <a:p>
            <a:pPr marL="171450" indent="-171450">
              <a:buFont typeface="Arial" panose="020B0604020202020204" pitchFamily="34" charset="0"/>
              <a:buChar char="•"/>
            </a:pPr>
            <a:r>
              <a:rPr lang="da-DK" sz="1400"/>
              <a:t>Der kan være lang ventetid, så det er altid en god idé at kontakte </a:t>
            </a:r>
            <a:r>
              <a:rPr lang="da-DK" sz="1400" err="1"/>
              <a:t>verifikatoren</a:t>
            </a:r>
            <a:r>
              <a:rPr lang="da-DK" sz="1400"/>
              <a:t>, når processen for indhentning af data er påbegyndt.</a:t>
            </a:r>
          </a:p>
          <a:p>
            <a:pPr marL="171450" indent="-171450">
              <a:buFont typeface="Arial" panose="020B0604020202020204" pitchFamily="34" charset="0"/>
              <a:buChar char="•"/>
            </a:pPr>
            <a:r>
              <a:rPr lang="da-DK" sz="1400"/>
              <a:t>Når </a:t>
            </a:r>
            <a:r>
              <a:rPr lang="da-DK" sz="1400" err="1"/>
              <a:t>EPD’en</a:t>
            </a:r>
            <a:r>
              <a:rPr lang="da-DK" sz="1400"/>
              <a:t> er verificeret og udgivet, er den gyldig i fem år. Herefter skal den genverificeres.</a:t>
            </a:r>
          </a:p>
          <a:p>
            <a:pPr marL="171450" indent="-171450">
              <a:buFont typeface="Arial" panose="020B0604020202020204" pitchFamily="34" charset="0"/>
              <a:buChar char="•"/>
            </a:pPr>
            <a:r>
              <a:rPr lang="da-DK" sz="1400"/>
              <a:t>Sker der signifikante ændringer i produktet eller produktionsmetoden inden for de fem år, skal </a:t>
            </a:r>
            <a:r>
              <a:rPr lang="da-DK" sz="1400" err="1"/>
              <a:t>EPD’en</a:t>
            </a:r>
            <a:r>
              <a:rPr lang="da-DK" sz="1400"/>
              <a:t> genverificeres. </a:t>
            </a:r>
          </a:p>
          <a:p>
            <a:pPr marL="533400" lvl="1" indent="-171450">
              <a:buFont typeface="Arial" panose="020B0604020202020204" pitchFamily="34" charset="0"/>
              <a:buChar char="•"/>
            </a:pPr>
            <a:r>
              <a:rPr lang="da-DK" sz="1400"/>
              <a:t>Fx hvis der ikke længere benyttes vedvarende energi i produktionen. </a:t>
            </a:r>
          </a:p>
          <a:p>
            <a:pPr marL="171450" indent="-171450">
              <a:buFont typeface="Arial" panose="020B0604020202020204" pitchFamily="34" charset="0"/>
              <a:buChar char="•"/>
            </a:pPr>
            <a:r>
              <a:rPr lang="da-DK" sz="1400" err="1"/>
              <a:t>Verifikatoren</a:t>
            </a:r>
            <a:r>
              <a:rPr lang="da-DK" sz="1400"/>
              <a:t> afgør, om ændringerne er så signifikante, at </a:t>
            </a:r>
            <a:r>
              <a:rPr lang="da-DK" sz="1400" err="1"/>
              <a:t>EPD’en</a:t>
            </a:r>
            <a:r>
              <a:rPr lang="da-DK" sz="1400"/>
              <a:t> skal genverificeres.</a:t>
            </a:r>
          </a:p>
          <a:p>
            <a:endParaRPr lang="da-DK" sz="1200"/>
          </a:p>
        </p:txBody>
      </p:sp>
      <p:pic>
        <p:nvPicPr>
          <p:cNvPr id="2" name="Graphic 1">
            <a:extLst>
              <a:ext uri="{FF2B5EF4-FFF2-40B4-BE49-F238E27FC236}">
                <a16:creationId xmlns:a16="http://schemas.microsoft.com/office/drawing/2014/main" id="{7542FB26-2B3C-4837-94E1-8DC1DC0B12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0500" y="1944478"/>
            <a:ext cx="2440114" cy="2969043"/>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392136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D962A455-0572-5961-B8CA-26F2BADC7BD8}"/>
              </a:ext>
            </a:extLst>
          </p:cNvPr>
          <p:cNvSpPr/>
          <p:nvPr/>
        </p:nvSpPr>
        <p:spPr>
          <a:xfrm>
            <a:off x="5462610" y="5468892"/>
            <a:ext cx="2006863" cy="25285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500B8599-8D41-0F3C-6E33-3FDE107DD2C7}"/>
              </a:ext>
            </a:extLst>
          </p:cNvPr>
          <p:cNvSpPr>
            <a:spLocks noGrp="1"/>
          </p:cNvSpPr>
          <p:nvPr>
            <p:ph type="title"/>
          </p:nvPr>
        </p:nvSpPr>
        <p:spPr>
          <a:xfrm>
            <a:off x="838800" y="1037690"/>
            <a:ext cx="5665342" cy="775597"/>
          </a:xfrm>
        </p:spPr>
        <p:txBody>
          <a:bodyPr/>
          <a:lstStyle/>
          <a:p>
            <a:r>
              <a:rPr lang="da-DK"/>
              <a:t>Hvad får en producent ud af at have en EPD? </a:t>
            </a:r>
          </a:p>
        </p:txBody>
      </p:sp>
      <p:sp>
        <p:nvSpPr>
          <p:cNvPr id="6" name="Content Placeholder 2">
            <a:extLst>
              <a:ext uri="{FF2B5EF4-FFF2-40B4-BE49-F238E27FC236}">
                <a16:creationId xmlns:a16="http://schemas.microsoft.com/office/drawing/2014/main" id="{AF34F927-4A3E-8A76-6748-DB4FCD769E30}"/>
              </a:ext>
            </a:extLst>
          </p:cNvPr>
          <p:cNvSpPr>
            <a:spLocks noGrp="1"/>
          </p:cNvSpPr>
          <p:nvPr>
            <p:ph idx="1"/>
          </p:nvPr>
        </p:nvSpPr>
        <p:spPr>
          <a:xfrm>
            <a:off x="838200" y="2163153"/>
            <a:ext cx="4048432" cy="3277820"/>
          </a:xfrm>
        </p:spPr>
        <p:txBody>
          <a:bodyPr/>
          <a:lstStyle/>
          <a:p>
            <a:pPr marL="176213" indent="-176213">
              <a:lnSpc>
                <a:spcPct val="100000"/>
              </a:lnSpc>
              <a:buFont typeface="Arial" panose="020B0604020202020204" pitchFamily="34" charset="0"/>
              <a:buChar char="•"/>
            </a:pPr>
            <a:r>
              <a:rPr lang="da-DK" sz="2200" b="1" dirty="0"/>
              <a:t>Dokumentation</a:t>
            </a:r>
            <a:r>
              <a:rPr lang="da-DK" sz="2200" dirty="0"/>
              <a:t> </a:t>
            </a:r>
            <a:r>
              <a:rPr lang="da-DK" sz="2000" dirty="0"/>
              <a:t>for byggevarens samlede miljøpåvirkning</a:t>
            </a:r>
          </a:p>
          <a:p>
            <a:pPr marL="176213" indent="-176213">
              <a:lnSpc>
                <a:spcPct val="100000"/>
              </a:lnSpc>
              <a:buFont typeface="Arial" panose="020B0604020202020204" pitchFamily="34" charset="0"/>
              <a:buChar char="•"/>
            </a:pPr>
            <a:r>
              <a:rPr lang="da-DK" sz="2000" dirty="0"/>
              <a:t>Mulighed for at skabe en </a:t>
            </a:r>
            <a:r>
              <a:rPr lang="da-DK" sz="2200" b="1" dirty="0"/>
              <a:t>grønnere forretningsmodel</a:t>
            </a:r>
          </a:p>
          <a:p>
            <a:pPr marL="176213" indent="-176213">
              <a:lnSpc>
                <a:spcPct val="100000"/>
              </a:lnSpc>
              <a:buFont typeface="Arial" panose="020B0604020202020204" pitchFamily="34" charset="0"/>
              <a:buChar char="•"/>
            </a:pPr>
            <a:r>
              <a:rPr lang="da-DK" sz="2000" dirty="0"/>
              <a:t>En potentiel international </a:t>
            </a:r>
            <a:r>
              <a:rPr lang="da-DK" sz="2200" b="1" dirty="0"/>
              <a:t>konkurrencefordel</a:t>
            </a:r>
            <a:r>
              <a:rPr lang="da-DK" sz="2200" dirty="0"/>
              <a:t> </a:t>
            </a:r>
          </a:p>
          <a:p>
            <a:pPr marL="176213" indent="-176213">
              <a:lnSpc>
                <a:spcPct val="100000"/>
              </a:lnSpc>
              <a:buFont typeface="Arial" panose="020B0604020202020204" pitchFamily="34" charset="0"/>
              <a:buChar char="•"/>
            </a:pPr>
            <a:r>
              <a:rPr lang="da-DK" sz="2000" dirty="0"/>
              <a:t>Øget</a:t>
            </a:r>
            <a:r>
              <a:rPr lang="da-DK" sz="2200" dirty="0"/>
              <a:t> </a:t>
            </a:r>
            <a:r>
              <a:rPr lang="da-DK" sz="2200" b="1" dirty="0"/>
              <a:t>transparens</a:t>
            </a:r>
            <a:r>
              <a:rPr lang="da-DK" sz="2000" dirty="0"/>
              <a:t> ift. kunderne – i forhold til miljøansvar.</a:t>
            </a:r>
            <a:endParaRPr lang="da-DK" sz="2200" dirty="0"/>
          </a:p>
        </p:txBody>
      </p:sp>
      <p:pic>
        <p:nvPicPr>
          <p:cNvPr id="8" name="Graphic 7">
            <a:extLst>
              <a:ext uri="{FF2B5EF4-FFF2-40B4-BE49-F238E27FC236}">
                <a16:creationId xmlns:a16="http://schemas.microsoft.com/office/drawing/2014/main" id="{B917B588-1F83-A1B7-449A-0E9B10FFC4B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5000" r="46339"/>
          <a:stretch/>
        </p:blipFill>
        <p:spPr>
          <a:xfrm>
            <a:off x="5398917" y="1556300"/>
            <a:ext cx="2006862" cy="4039019"/>
          </a:xfrm>
          <a:prstGeom prst="rect">
            <a:avLst/>
          </a:prstGeom>
          <a:effectLst>
            <a:outerShdw blurRad="50800" dist="38100" dir="2700000" algn="tl" rotWithShape="0">
              <a:prstClr val="black">
                <a:alpha val="40000"/>
              </a:prstClr>
            </a:outerShdw>
          </a:effectLst>
        </p:spPr>
      </p:pic>
      <p:grpSp>
        <p:nvGrpSpPr>
          <p:cNvPr id="27" name="Group 26">
            <a:extLst>
              <a:ext uri="{FF2B5EF4-FFF2-40B4-BE49-F238E27FC236}">
                <a16:creationId xmlns:a16="http://schemas.microsoft.com/office/drawing/2014/main" id="{0BCB7AD7-5FA9-6826-910A-05B7E67C7570}"/>
              </a:ext>
            </a:extLst>
          </p:cNvPr>
          <p:cNvGrpSpPr/>
          <p:nvPr/>
        </p:nvGrpSpPr>
        <p:grpSpPr>
          <a:xfrm>
            <a:off x="8801100" y="1315265"/>
            <a:ext cx="2747778" cy="3726635"/>
            <a:chOff x="8801100" y="1315265"/>
            <a:chExt cx="2747778" cy="3726635"/>
          </a:xfrm>
        </p:grpSpPr>
        <p:sp>
          <p:nvSpPr>
            <p:cNvPr id="9" name="Rectangle 8">
              <a:extLst>
                <a:ext uri="{FF2B5EF4-FFF2-40B4-BE49-F238E27FC236}">
                  <a16:creationId xmlns:a16="http://schemas.microsoft.com/office/drawing/2014/main" id="{AB96F47A-34C4-E11A-CDA1-22F4F8427981}"/>
                </a:ext>
              </a:extLst>
            </p:cNvPr>
            <p:cNvSpPr/>
            <p:nvPr/>
          </p:nvSpPr>
          <p:spPr>
            <a:xfrm>
              <a:off x="8801100" y="1663700"/>
              <a:ext cx="2747778" cy="33782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028B87EA-2913-54C9-09DA-E35FA95C074A}"/>
                </a:ext>
              </a:extLst>
            </p:cNvPr>
            <p:cNvSpPr txBox="1"/>
            <p:nvPr/>
          </p:nvSpPr>
          <p:spPr>
            <a:xfrm>
              <a:off x="8945216" y="2012342"/>
              <a:ext cx="2603662" cy="2862322"/>
            </a:xfrm>
            <a:prstGeom prst="rect">
              <a:avLst/>
            </a:prstGeom>
            <a:noFill/>
          </p:spPr>
          <p:txBody>
            <a:bodyPr wrap="square" rtlCol="0">
              <a:spAutoFit/>
            </a:bodyPr>
            <a:lstStyle/>
            <a:p>
              <a:r>
                <a:rPr lang="da-DK" dirty="0" err="1">
                  <a:solidFill>
                    <a:schemeClr val="accent6"/>
                  </a:solidFill>
                </a:rPr>
                <a:t>EPD’er</a:t>
              </a:r>
              <a:r>
                <a:rPr lang="da-DK" dirty="0">
                  <a:solidFill>
                    <a:schemeClr val="accent6"/>
                  </a:solidFill>
                </a:rPr>
                <a:t> giver typisk også ekstra point, når bygherrer ønsker at certificere deres byggeri via en </a:t>
              </a:r>
              <a:r>
                <a:rPr lang="da-DK" b="1" dirty="0">
                  <a:solidFill>
                    <a:schemeClr val="accent6"/>
                  </a:solidFill>
                </a:rPr>
                <a:t>certificeringsordning</a:t>
              </a:r>
              <a:r>
                <a:rPr lang="da-DK" dirty="0">
                  <a:solidFill>
                    <a:schemeClr val="accent6"/>
                  </a:solidFill>
                </a:rPr>
                <a:t> for bæredygtighed, fx DGNB, som er en udbredt ordning i Danmark.</a:t>
              </a:r>
            </a:p>
          </p:txBody>
        </p:sp>
        <p:pic>
          <p:nvPicPr>
            <p:cNvPr id="23" name="Graphic 22">
              <a:extLst>
                <a:ext uri="{FF2B5EF4-FFF2-40B4-BE49-F238E27FC236}">
                  <a16:creationId xmlns:a16="http://schemas.microsoft.com/office/drawing/2014/main" id="{503E0117-5024-3284-4D43-90BDFCFBDC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12270" y="1315265"/>
              <a:ext cx="703977" cy="703977"/>
            </a:xfrm>
            <a:prstGeom prst="rect">
              <a:avLst/>
            </a:prstGeom>
          </p:spPr>
        </p:pic>
      </p:grpSp>
    </p:spTree>
    <p:extLst>
      <p:ext uri="{BB962C8B-B14F-4D97-AF65-F5344CB8AC3E}">
        <p14:creationId xmlns:p14="http://schemas.microsoft.com/office/powerpoint/2010/main" val="582764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DE4-5BEF-8EDA-13C2-EA43422BDE89}"/>
              </a:ext>
            </a:extLst>
          </p:cNvPr>
          <p:cNvSpPr>
            <a:spLocks noGrp="1"/>
          </p:cNvSpPr>
          <p:nvPr>
            <p:ph type="title"/>
          </p:nvPr>
        </p:nvSpPr>
        <p:spPr/>
        <p:txBody>
          <a:bodyPr/>
          <a:lstStyle/>
          <a:p>
            <a:r>
              <a:rPr lang="da-DK"/>
              <a:t>Hvordan offentliggøres en EPD?</a:t>
            </a:r>
          </a:p>
        </p:txBody>
      </p:sp>
      <p:sp>
        <p:nvSpPr>
          <p:cNvPr id="3" name="Content Placeholder 2">
            <a:extLst>
              <a:ext uri="{FF2B5EF4-FFF2-40B4-BE49-F238E27FC236}">
                <a16:creationId xmlns:a16="http://schemas.microsoft.com/office/drawing/2014/main" id="{6EB99387-E050-E27D-8B01-441A57E81C6F}"/>
              </a:ext>
            </a:extLst>
          </p:cNvPr>
          <p:cNvSpPr>
            <a:spLocks noGrp="1"/>
          </p:cNvSpPr>
          <p:nvPr>
            <p:ph idx="1"/>
          </p:nvPr>
        </p:nvSpPr>
        <p:spPr>
          <a:xfrm>
            <a:off x="838200" y="1825625"/>
            <a:ext cx="5665342" cy="4250907"/>
          </a:xfrm>
        </p:spPr>
        <p:txBody>
          <a:bodyPr/>
          <a:lstStyle/>
          <a:p>
            <a:pPr marL="180975" indent="-180975">
              <a:buFont typeface="Arial" panose="020B0604020202020204" pitchFamily="34" charset="0"/>
              <a:buChar char="•"/>
            </a:pPr>
            <a:r>
              <a:rPr lang="da-DK"/>
              <a:t>Ifølge ISO 14025-standarden skal EPD-programoperatøren offentliggøre programinstruktioner, produktkategoriregler (PCR) og registrerede </a:t>
            </a:r>
            <a:r>
              <a:rPr lang="da-DK" err="1"/>
              <a:t>EPD’er</a:t>
            </a:r>
            <a:r>
              <a:rPr lang="da-DK"/>
              <a:t>. </a:t>
            </a:r>
          </a:p>
          <a:p>
            <a:pPr marL="180975" indent="-180975">
              <a:buFont typeface="Arial" panose="020B0604020202020204" pitchFamily="34" charset="0"/>
              <a:buChar char="•"/>
            </a:pPr>
            <a:r>
              <a:rPr lang="da-DK" err="1"/>
              <a:t>EPD’en</a:t>
            </a:r>
            <a:r>
              <a:rPr lang="da-DK"/>
              <a:t> er derfor først gyldig, når den er registreret hos en programoperatør, fx EPD Danmark. </a:t>
            </a:r>
          </a:p>
          <a:p>
            <a:pPr marL="180975" indent="-180975">
              <a:buFont typeface="Arial" panose="020B0604020202020204" pitchFamily="34" charset="0"/>
              <a:buChar char="•"/>
            </a:pPr>
            <a:r>
              <a:rPr lang="da-DK"/>
              <a:t>Man kan </a:t>
            </a:r>
            <a:r>
              <a:rPr lang="da-DK" u="sng"/>
              <a:t>også</a:t>
            </a:r>
            <a:r>
              <a:rPr lang="da-DK"/>
              <a:t> vælge at få offentliggjort sin EPD via den valgte programoperatørs hjemmeside (EPD-database), og dermed også ECO Platforms ECO Portal, som samler alle </a:t>
            </a:r>
            <a:r>
              <a:rPr lang="da-DK" err="1"/>
              <a:t>EPD’er</a:t>
            </a:r>
            <a:r>
              <a:rPr lang="da-DK"/>
              <a:t> udgivet af de tilknyttede programoperatører.</a:t>
            </a:r>
          </a:p>
          <a:p>
            <a:pPr marL="180975" indent="-180975">
              <a:buFont typeface="Arial" panose="020B0604020202020204" pitchFamily="34" charset="0"/>
              <a:buChar char="•"/>
            </a:pPr>
            <a:r>
              <a:rPr lang="da-DK"/>
              <a:t>Man kan med fordel også gøre sin EPD tilgængelig på sin egen hjemmeside. </a:t>
            </a:r>
          </a:p>
          <a:p>
            <a:pPr marL="180975" indent="-180975">
              <a:buFont typeface="Arial" panose="020B0604020202020204" pitchFamily="34" charset="0"/>
              <a:buChar char="•"/>
            </a:pPr>
            <a:r>
              <a:rPr lang="da-DK"/>
              <a:t>Det kan også være relevant at offentliggøre sin EPD på andre fælles databaser, som benyttes af ens målgruppe. </a:t>
            </a:r>
          </a:p>
          <a:p>
            <a:pPr marL="533400" lvl="1" indent="-171450">
              <a:buFont typeface="Arial" panose="020B0604020202020204" pitchFamily="34" charset="0"/>
              <a:buChar char="•"/>
            </a:pPr>
            <a:r>
              <a:rPr lang="da-DK"/>
              <a:t>Det kan fx være Danske Byggecentres EPD-database </a:t>
            </a:r>
            <a:r>
              <a:rPr lang="da-DK" err="1"/>
              <a:t>BygDok</a:t>
            </a:r>
            <a:r>
              <a:rPr lang="da-DK"/>
              <a:t>.</a:t>
            </a:r>
          </a:p>
          <a:p>
            <a:endParaRPr lang="da-DK"/>
          </a:p>
        </p:txBody>
      </p:sp>
      <p:pic>
        <p:nvPicPr>
          <p:cNvPr id="6" name="Graphic 5">
            <a:extLst>
              <a:ext uri="{FF2B5EF4-FFF2-40B4-BE49-F238E27FC236}">
                <a16:creationId xmlns:a16="http://schemas.microsoft.com/office/drawing/2014/main" id="{E6914EF8-433E-DD46-DB5C-C89C3A334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0499" y="1944478"/>
            <a:ext cx="2440113" cy="3070702"/>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2620545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555CF-03C9-B626-7949-1CCBCAC41003}"/>
              </a:ext>
            </a:extLst>
          </p:cNvPr>
          <p:cNvSpPr>
            <a:spLocks noGrp="1"/>
          </p:cNvSpPr>
          <p:nvPr>
            <p:ph type="title"/>
          </p:nvPr>
        </p:nvSpPr>
        <p:spPr/>
        <p:txBody>
          <a:bodyPr/>
          <a:lstStyle/>
          <a:p>
            <a:r>
              <a:rPr lang="da-DK"/>
              <a:t>Hvad er en digitaliseret EPD?</a:t>
            </a:r>
          </a:p>
        </p:txBody>
      </p:sp>
      <p:sp>
        <p:nvSpPr>
          <p:cNvPr id="6" name="Content Placeholder 5">
            <a:extLst>
              <a:ext uri="{FF2B5EF4-FFF2-40B4-BE49-F238E27FC236}">
                <a16:creationId xmlns:a16="http://schemas.microsoft.com/office/drawing/2014/main" id="{52821F10-4B0D-7718-50E9-DAF6C5A7E744}"/>
              </a:ext>
            </a:extLst>
          </p:cNvPr>
          <p:cNvSpPr>
            <a:spLocks noGrp="1"/>
          </p:cNvSpPr>
          <p:nvPr>
            <p:ph idx="1"/>
          </p:nvPr>
        </p:nvSpPr>
        <p:spPr>
          <a:xfrm>
            <a:off x="838200" y="2379807"/>
            <a:ext cx="5665342" cy="3348609"/>
          </a:xfrm>
        </p:spPr>
        <p:txBody>
          <a:bodyPr/>
          <a:lstStyle/>
          <a:p>
            <a:pPr marL="180975" indent="-180975">
              <a:buFont typeface="Arial" panose="020B0604020202020204" pitchFamily="34" charset="0"/>
              <a:buChar char="•"/>
            </a:pPr>
            <a:r>
              <a:rPr lang="da-DK" sz="1800"/>
              <a:t>En ’digitaliseret EPD’ betyder </a:t>
            </a:r>
            <a:r>
              <a:rPr lang="da-DK" sz="1800" u="sng"/>
              <a:t>ikke bare</a:t>
            </a:r>
            <a:r>
              <a:rPr lang="da-DK" sz="1800"/>
              <a:t>, at </a:t>
            </a:r>
            <a:r>
              <a:rPr lang="da-DK" sz="1800" err="1"/>
              <a:t>EPD’en</a:t>
            </a:r>
            <a:r>
              <a:rPr lang="da-DK" sz="1800"/>
              <a:t> er udgivet hos en programoperatør - eller at den ligger tilgængelig online. </a:t>
            </a:r>
          </a:p>
          <a:p>
            <a:pPr marL="180975" indent="-180975">
              <a:buFont typeface="Arial" panose="020B0604020202020204" pitchFamily="34" charset="0"/>
              <a:buChar char="•"/>
            </a:pPr>
            <a:r>
              <a:rPr lang="da-DK" sz="1800"/>
              <a:t>En digitaliseret EPD er udgivet i et </a:t>
            </a:r>
            <a:r>
              <a:rPr lang="da-DK" sz="1800" b="1"/>
              <a:t>digitalt format</a:t>
            </a:r>
            <a:r>
              <a:rPr lang="da-DK" sz="1800"/>
              <a:t>, som bl.a. gør det nemmere for andre aktører i byggebranchen at bruge </a:t>
            </a:r>
            <a:r>
              <a:rPr lang="da-DK" sz="1800" err="1"/>
              <a:t>EPD’en</a:t>
            </a:r>
            <a:r>
              <a:rPr lang="da-DK" sz="1800"/>
              <a:t> i deres arbejde. </a:t>
            </a:r>
          </a:p>
          <a:p>
            <a:pPr marL="180975" indent="-180975">
              <a:buFont typeface="Arial" panose="020B0604020202020204" pitchFamily="34" charset="0"/>
              <a:buChar char="•"/>
            </a:pPr>
            <a:r>
              <a:rPr lang="da-DK" sz="1800"/>
              <a:t>Et byggeri består af mange forskellige byggevarer, og derfor kan det være en fordel for bl.a. de rådgivende ingeniører at anvende materialer med digitaliserede EPD’er, da de er lette at importere til LCA-værktøjer som fx LCAbyg23. </a:t>
            </a:r>
          </a:p>
          <a:p>
            <a:pPr marL="285750" indent="-285750">
              <a:buFont typeface="Arial" panose="020B0604020202020204" pitchFamily="34" charset="0"/>
              <a:buChar char="•"/>
            </a:pPr>
            <a:endParaRPr lang="da-DK" sz="1800"/>
          </a:p>
        </p:txBody>
      </p:sp>
      <p:grpSp>
        <p:nvGrpSpPr>
          <p:cNvPr id="10" name="Group 9">
            <a:extLst>
              <a:ext uri="{FF2B5EF4-FFF2-40B4-BE49-F238E27FC236}">
                <a16:creationId xmlns:a16="http://schemas.microsoft.com/office/drawing/2014/main" id="{64CB9201-A9D5-8162-2447-29A4F185621F}"/>
              </a:ext>
            </a:extLst>
          </p:cNvPr>
          <p:cNvGrpSpPr/>
          <p:nvPr/>
        </p:nvGrpSpPr>
        <p:grpSpPr>
          <a:xfrm>
            <a:off x="8801100" y="1926299"/>
            <a:ext cx="2747778" cy="3005401"/>
            <a:chOff x="8801100" y="1315265"/>
            <a:chExt cx="2747778" cy="3005401"/>
          </a:xfrm>
        </p:grpSpPr>
        <p:sp>
          <p:nvSpPr>
            <p:cNvPr id="11" name="Rectangle 10">
              <a:extLst>
                <a:ext uri="{FF2B5EF4-FFF2-40B4-BE49-F238E27FC236}">
                  <a16:creationId xmlns:a16="http://schemas.microsoft.com/office/drawing/2014/main" id="{DE36643F-366B-811A-BA28-085F7E7A9A98}"/>
                </a:ext>
              </a:extLst>
            </p:cNvPr>
            <p:cNvSpPr/>
            <p:nvPr/>
          </p:nvSpPr>
          <p:spPr>
            <a:xfrm>
              <a:off x="8801100" y="1663700"/>
              <a:ext cx="2747778" cy="254635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71C41C9A-EBEE-A082-201C-353E1A61063D}"/>
                </a:ext>
              </a:extLst>
            </p:cNvPr>
            <p:cNvSpPr txBox="1"/>
            <p:nvPr/>
          </p:nvSpPr>
          <p:spPr>
            <a:xfrm>
              <a:off x="8945216" y="2012342"/>
              <a:ext cx="26036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797777"/>
                  </a:solidFill>
                  <a:effectLst/>
                  <a:uLnTx/>
                  <a:uFillTx/>
                  <a:latin typeface="Arial" panose="020B0604020202020204"/>
                  <a:ea typeface="+mn-ea"/>
                  <a:cs typeface="+mn-cs"/>
                </a:rPr>
                <a:t>Der er ingen formelle krav til, at en EPD skal digitaliseres. Det er et aktivt tilvalg, som kan vise sig at være en konkurrencefordel på sigt.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797777"/>
                </a:solidFill>
                <a:effectLst/>
                <a:uLnTx/>
                <a:uFillTx/>
                <a:latin typeface="Arial" panose="020B0604020202020204"/>
                <a:ea typeface="+mn-ea"/>
                <a:cs typeface="+mn-cs"/>
              </a:endParaRPr>
            </a:p>
          </p:txBody>
        </p:sp>
        <p:pic>
          <p:nvPicPr>
            <p:cNvPr id="13" name="Graphic 12">
              <a:extLst>
                <a:ext uri="{FF2B5EF4-FFF2-40B4-BE49-F238E27FC236}">
                  <a16:creationId xmlns:a16="http://schemas.microsoft.com/office/drawing/2014/main" id="{759BD5DE-B3AD-B8D9-16DE-CE7013D36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2270" y="1315265"/>
              <a:ext cx="703977" cy="703977"/>
            </a:xfrm>
            <a:prstGeom prst="rect">
              <a:avLst/>
            </a:prstGeom>
          </p:spPr>
        </p:pic>
      </p:grpSp>
    </p:spTree>
    <p:extLst>
      <p:ext uri="{BB962C8B-B14F-4D97-AF65-F5344CB8AC3E}">
        <p14:creationId xmlns:p14="http://schemas.microsoft.com/office/powerpoint/2010/main" val="402165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555CF-03C9-B626-7949-1CCBCAC41003}"/>
              </a:ext>
            </a:extLst>
          </p:cNvPr>
          <p:cNvSpPr>
            <a:spLocks noGrp="1"/>
          </p:cNvSpPr>
          <p:nvPr>
            <p:ph type="title"/>
          </p:nvPr>
        </p:nvSpPr>
        <p:spPr/>
        <p:txBody>
          <a:bodyPr/>
          <a:lstStyle/>
          <a:p>
            <a:r>
              <a:rPr lang="da-DK"/>
              <a:t>Hvordan digitaliseres en EPD?</a:t>
            </a:r>
          </a:p>
        </p:txBody>
      </p:sp>
      <p:sp>
        <p:nvSpPr>
          <p:cNvPr id="6" name="Content Placeholder 5">
            <a:extLst>
              <a:ext uri="{FF2B5EF4-FFF2-40B4-BE49-F238E27FC236}">
                <a16:creationId xmlns:a16="http://schemas.microsoft.com/office/drawing/2014/main" id="{52821F10-4B0D-7718-50E9-DAF6C5A7E744}"/>
              </a:ext>
            </a:extLst>
          </p:cNvPr>
          <p:cNvSpPr>
            <a:spLocks noGrp="1"/>
          </p:cNvSpPr>
          <p:nvPr>
            <p:ph idx="1"/>
          </p:nvPr>
        </p:nvSpPr>
        <p:spPr>
          <a:xfrm>
            <a:off x="838200" y="1825625"/>
            <a:ext cx="5665342" cy="4379148"/>
          </a:xfrm>
        </p:spPr>
        <p:txBody>
          <a:bodyPr/>
          <a:lstStyle/>
          <a:p>
            <a:r>
              <a:rPr lang="da-DK" b="1"/>
              <a:t>En EPD kan digitaliseres efter to forskellige formater:</a:t>
            </a:r>
          </a:p>
          <a:p>
            <a:pPr marL="180975" indent="-180975">
              <a:buFont typeface="+mj-lt"/>
              <a:buAutoNum type="arabicPeriod"/>
            </a:pPr>
            <a:r>
              <a:rPr lang="da-DK" err="1"/>
              <a:t>LCAbyg</a:t>
            </a:r>
            <a:r>
              <a:rPr lang="da-DK"/>
              <a:t>-format </a:t>
            </a:r>
          </a:p>
          <a:p>
            <a:pPr marL="625475" lvl="1" indent="-168275">
              <a:buFont typeface="Arial" panose="020B0604020202020204" pitchFamily="34" charset="0"/>
              <a:buChar char="•"/>
            </a:pPr>
            <a:r>
              <a:rPr lang="da-DK"/>
              <a:t>Udføres af LCA-konsulenter og EPD Danmark og kun til </a:t>
            </a:r>
            <a:r>
              <a:rPr lang="da-DK" err="1"/>
              <a:t>LCAbyg</a:t>
            </a:r>
            <a:r>
              <a:rPr lang="da-DK"/>
              <a:t>-værktøjet, som er det LCA-værktøj, der officielt stilles gratis til rådighed for LCA på bygningsniveau i Danmark.</a:t>
            </a:r>
          </a:p>
          <a:p>
            <a:pPr marL="180975" indent="-180975">
              <a:buFont typeface="+mj-lt"/>
              <a:buAutoNum type="arabicPeriod"/>
            </a:pPr>
            <a:r>
              <a:rPr lang="da-DK"/>
              <a:t>ILCD+EPD-formatet</a:t>
            </a:r>
          </a:p>
          <a:p>
            <a:pPr marL="625475" lvl="1" indent="-168275">
              <a:buFont typeface="Arial" panose="020B0604020202020204" pitchFamily="34" charset="0"/>
              <a:buChar char="•"/>
            </a:pPr>
            <a:r>
              <a:rPr lang="da-DK"/>
              <a:t>Det godkendte format blandt alle EPD-systemer under ECO Platform.</a:t>
            </a:r>
          </a:p>
          <a:p>
            <a:r>
              <a:rPr lang="da-DK" b="1"/>
              <a:t>Hvem kan hjælpe med at digitalisere din EPD:</a:t>
            </a:r>
          </a:p>
          <a:p>
            <a:pPr marL="285750" indent="-285750">
              <a:buFont typeface="Arial" panose="020B0604020202020204" pitchFamily="34" charset="0"/>
              <a:buChar char="•"/>
            </a:pPr>
            <a:r>
              <a:rPr lang="da-DK"/>
              <a:t>LCA-konsulenten eller den interne LCA-ekspert, der udarbejder </a:t>
            </a:r>
            <a:r>
              <a:rPr lang="da-DK" err="1"/>
              <a:t>EPD’en</a:t>
            </a:r>
            <a:r>
              <a:rPr lang="da-DK"/>
              <a:t>. </a:t>
            </a:r>
          </a:p>
          <a:p>
            <a:pPr marL="285750" indent="-285750">
              <a:buFont typeface="Arial" panose="020B0604020202020204" pitchFamily="34" charset="0"/>
              <a:buChar char="•"/>
            </a:pPr>
            <a:r>
              <a:rPr lang="da-DK"/>
              <a:t>Flere programoperatører tilbyder at stå for digitaliseringen. </a:t>
            </a:r>
          </a:p>
          <a:p>
            <a:pPr marL="742950" lvl="1" indent="-285750">
              <a:buFont typeface="Arial" panose="020B0604020202020204" pitchFamily="34" charset="0"/>
              <a:buChar char="•"/>
            </a:pPr>
            <a:r>
              <a:rPr lang="da-DK"/>
              <a:t>Eksempelvis tilbyder EPD Danmark at digitalisere en EPD mod betaling, mens det hos EPD Norge er inkluderet i prisen. </a:t>
            </a:r>
          </a:p>
        </p:txBody>
      </p:sp>
      <p:grpSp>
        <p:nvGrpSpPr>
          <p:cNvPr id="2" name="Group 1">
            <a:extLst>
              <a:ext uri="{FF2B5EF4-FFF2-40B4-BE49-F238E27FC236}">
                <a16:creationId xmlns:a16="http://schemas.microsoft.com/office/drawing/2014/main" id="{16BE1C58-67C0-DF07-1730-6EFBE69339F7}"/>
              </a:ext>
            </a:extLst>
          </p:cNvPr>
          <p:cNvGrpSpPr/>
          <p:nvPr/>
        </p:nvGrpSpPr>
        <p:grpSpPr>
          <a:xfrm>
            <a:off x="8914343" y="1936147"/>
            <a:ext cx="2614906" cy="4026745"/>
            <a:chOff x="8782774" y="1844049"/>
            <a:chExt cx="2614906" cy="4026745"/>
          </a:xfrm>
        </p:grpSpPr>
        <p:sp>
          <p:nvSpPr>
            <p:cNvPr id="3" name="Oval 2">
              <a:extLst>
                <a:ext uri="{FF2B5EF4-FFF2-40B4-BE49-F238E27FC236}">
                  <a16:creationId xmlns:a16="http://schemas.microsoft.com/office/drawing/2014/main" id="{D701D4C8-40AD-A595-F820-46D82306CCC7}"/>
                </a:ext>
              </a:extLst>
            </p:cNvPr>
            <p:cNvSpPr/>
            <p:nvPr/>
          </p:nvSpPr>
          <p:spPr>
            <a:xfrm>
              <a:off x="8782774" y="5541330"/>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A66DD39D-F9BA-0BC7-BF1C-0943800AC4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3217" y="1844049"/>
              <a:ext cx="1616659" cy="3901068"/>
            </a:xfrm>
            <a:prstGeom prst="rect">
              <a:avLst/>
            </a:prstGeom>
          </p:spPr>
        </p:pic>
      </p:grpSp>
    </p:spTree>
    <p:extLst>
      <p:ext uri="{BB962C8B-B14F-4D97-AF65-F5344CB8AC3E}">
        <p14:creationId xmlns:p14="http://schemas.microsoft.com/office/powerpoint/2010/main" val="2180800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97CD0-11A9-70B0-2360-289B9F3F0586}"/>
              </a:ext>
            </a:extLst>
          </p:cNvPr>
          <p:cNvSpPr>
            <a:spLocks noGrp="1"/>
          </p:cNvSpPr>
          <p:nvPr>
            <p:ph type="title"/>
          </p:nvPr>
        </p:nvSpPr>
        <p:spPr>
          <a:xfrm>
            <a:off x="838800" y="1037690"/>
            <a:ext cx="5665342" cy="775597"/>
          </a:xfrm>
        </p:spPr>
        <p:txBody>
          <a:bodyPr/>
          <a:lstStyle/>
          <a:p>
            <a:r>
              <a:rPr lang="da-DK"/>
              <a:t>Hvor lang tid tager det at udarbejde en EPD?</a:t>
            </a:r>
          </a:p>
        </p:txBody>
      </p:sp>
      <p:sp>
        <p:nvSpPr>
          <p:cNvPr id="7" name="Content Placeholder 6">
            <a:extLst>
              <a:ext uri="{FF2B5EF4-FFF2-40B4-BE49-F238E27FC236}">
                <a16:creationId xmlns:a16="http://schemas.microsoft.com/office/drawing/2014/main" id="{D07458A7-F91D-99AF-38C6-FFA5C8E6D61B}"/>
              </a:ext>
            </a:extLst>
          </p:cNvPr>
          <p:cNvSpPr txBox="1">
            <a:spLocks/>
          </p:cNvSpPr>
          <p:nvPr/>
        </p:nvSpPr>
        <p:spPr>
          <a:xfrm>
            <a:off x="838200" y="2136346"/>
            <a:ext cx="5665342" cy="367946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Arial" panose="020B0604020202020204"/>
                <a:ea typeface="+mn-ea"/>
                <a:cs typeface="+mn-cs"/>
              </a:rPr>
              <a:t>Det er svært at angive, hvor lang tid det tager at udarbejde en EPD, fordi det afhænger af mange faktorer og aktører.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Man skal ikke blive overrasket, hvis processen varer et år.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Det har fx stor betydning, hvor lang ventetid der er hos LCA-konsulenter og </a:t>
            </a:r>
            <a:r>
              <a:rPr kumimoji="0" lang="da-DK" sz="1600" b="0" i="0" u="none" strike="noStrike" kern="1200" cap="none" spc="0" normalizeH="0" baseline="0" noProof="0" err="1">
                <a:ln>
                  <a:noFill/>
                </a:ln>
                <a:solidFill>
                  <a:prstClr val="white"/>
                </a:solidFill>
                <a:effectLst/>
                <a:uLnTx/>
                <a:uFillTx/>
                <a:latin typeface="Arial" panose="020B0604020202020204"/>
                <a:ea typeface="+mn-ea"/>
                <a:cs typeface="+mn-cs"/>
              </a:rPr>
              <a:t>verifikatorer</a:t>
            </a: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Hvis man benytter sig af en LCA-konsulent, tager det ofte mellem fire og seks måneder, fra man har kontaktet konsulenten, til </a:t>
            </a:r>
            <a:r>
              <a:rPr kumimoji="0" lang="da-DK" sz="1600" b="0" i="0" u="none" strike="noStrike" kern="1200" cap="none" spc="0" normalizeH="0" baseline="0" noProof="0" err="1">
                <a:ln>
                  <a:noFill/>
                </a:ln>
                <a:solidFill>
                  <a:prstClr val="white"/>
                </a:solidFill>
                <a:effectLst/>
                <a:uLnTx/>
                <a:uFillTx/>
                <a:latin typeface="Arial" panose="020B0604020202020204"/>
                <a:ea typeface="+mn-ea"/>
                <a:cs typeface="+mn-cs"/>
              </a:rPr>
              <a:t>EPD’en</a:t>
            </a: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 er udarbejdet.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Langt størstedelen af tiden går med indsamlingen af data. Hvor lang tid det tager, afhænger af, hvor veldokumenteret produktet er.</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Hvis data om produktet og produktionen fx allerede er tilgængelige i et internt system, går det naturligvis hurtigere, end hvis al data skal indsamles fra bunden. </a:t>
            </a:r>
          </a:p>
        </p:txBody>
      </p:sp>
      <p:grpSp>
        <p:nvGrpSpPr>
          <p:cNvPr id="11" name="Group 10">
            <a:extLst>
              <a:ext uri="{FF2B5EF4-FFF2-40B4-BE49-F238E27FC236}">
                <a16:creationId xmlns:a16="http://schemas.microsoft.com/office/drawing/2014/main" id="{BF19269C-0272-C90F-C60C-E12D8AEBED47}"/>
              </a:ext>
            </a:extLst>
          </p:cNvPr>
          <p:cNvGrpSpPr/>
          <p:nvPr/>
        </p:nvGrpSpPr>
        <p:grpSpPr>
          <a:xfrm>
            <a:off x="8613989" y="987206"/>
            <a:ext cx="3052356" cy="4883588"/>
            <a:chOff x="8613989" y="987206"/>
            <a:chExt cx="3052356" cy="4883588"/>
          </a:xfrm>
        </p:grpSpPr>
        <p:sp>
          <p:nvSpPr>
            <p:cNvPr id="8" name="Oval 7">
              <a:extLst>
                <a:ext uri="{FF2B5EF4-FFF2-40B4-BE49-F238E27FC236}">
                  <a16:creationId xmlns:a16="http://schemas.microsoft.com/office/drawing/2014/main" id="{CB3983A6-922A-05DE-AE3B-0B5AF2340B8F}"/>
                </a:ext>
              </a:extLst>
            </p:cNvPr>
            <p:cNvSpPr/>
            <p:nvPr/>
          </p:nvSpPr>
          <p:spPr>
            <a:xfrm>
              <a:off x="8782774" y="5541330"/>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738770BF-4F07-4E4B-04EE-E884D091D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3989" y="987206"/>
              <a:ext cx="3052356" cy="477233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874793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97CD0-11A9-70B0-2360-289B9F3F0586}"/>
              </a:ext>
            </a:extLst>
          </p:cNvPr>
          <p:cNvSpPr>
            <a:spLocks noGrp="1"/>
          </p:cNvSpPr>
          <p:nvPr>
            <p:ph type="title"/>
          </p:nvPr>
        </p:nvSpPr>
        <p:spPr>
          <a:xfrm>
            <a:off x="838800" y="1037690"/>
            <a:ext cx="5665342" cy="775597"/>
          </a:xfrm>
        </p:spPr>
        <p:txBody>
          <a:bodyPr/>
          <a:lstStyle/>
          <a:p>
            <a:r>
              <a:rPr lang="da-DK"/>
              <a:t>Hvor lang tid tager det at udarbejde en EPD?</a:t>
            </a:r>
          </a:p>
        </p:txBody>
      </p:sp>
      <p:sp>
        <p:nvSpPr>
          <p:cNvPr id="7" name="Content Placeholder 6">
            <a:extLst>
              <a:ext uri="{FF2B5EF4-FFF2-40B4-BE49-F238E27FC236}">
                <a16:creationId xmlns:a16="http://schemas.microsoft.com/office/drawing/2014/main" id="{D07458A7-F91D-99AF-38C6-FFA5C8E6D61B}"/>
              </a:ext>
            </a:extLst>
          </p:cNvPr>
          <p:cNvSpPr txBox="1">
            <a:spLocks/>
          </p:cNvSpPr>
          <p:nvPr/>
        </p:nvSpPr>
        <p:spPr>
          <a:xfrm>
            <a:off x="838200" y="2136346"/>
            <a:ext cx="5665342" cy="2600712"/>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Tx/>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Hvis LCA-konsulenten (eller den interne LCA-ekspert) har meget erfaring på området, vil tredjepartsverifikationen typisk tage to til fire uger, afhængig af ventetiden hos </a:t>
            </a:r>
            <a:r>
              <a:rPr kumimoji="0" lang="da-DK" sz="1600" b="0" i="0" u="none" strike="noStrike" kern="1200" cap="none" spc="0" normalizeH="0" baseline="0" noProof="0" err="1">
                <a:ln>
                  <a:noFill/>
                </a:ln>
                <a:solidFill>
                  <a:prstClr val="white"/>
                </a:solidFill>
                <a:effectLst/>
                <a:uLnTx/>
                <a:uFillTx/>
                <a:latin typeface="Arial" panose="020B0604020202020204"/>
                <a:ea typeface="+mn-ea"/>
                <a:cs typeface="+mn-cs"/>
              </a:rPr>
              <a:t>verifikatoren</a:t>
            </a: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Har LCA-konsulenten ikke særlig meget erfaring, kan det tage længere tid, fordi der typisk er behov for signifikante ændringer i beregningen, før den kan godkendes.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white"/>
                </a:solidFill>
                <a:effectLst/>
                <a:uLnTx/>
                <a:uFillTx/>
                <a:latin typeface="Arial" panose="020B0604020202020204"/>
                <a:ea typeface="+mn-ea"/>
                <a:cs typeface="+mn-cs"/>
              </a:rPr>
              <a:t>Jo mere komplekst produktet er, jo længere vil processen typisk også tage.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da-DK"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CC1C0EDF-82D4-F496-990D-30E674AD69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67800" y="2248811"/>
            <a:ext cx="2360377" cy="2360377"/>
          </a:xfrm>
          <a:prstGeom prst="rect">
            <a:avLst/>
          </a:prstGeom>
        </p:spPr>
      </p:pic>
    </p:spTree>
    <p:extLst>
      <p:ext uri="{BB962C8B-B14F-4D97-AF65-F5344CB8AC3E}">
        <p14:creationId xmlns:p14="http://schemas.microsoft.com/office/powerpoint/2010/main" val="3988915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B746AD8-5BE2-8CFE-5B08-8B5C767584A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0692" t="-4485" b="-3"/>
          <a:stretch/>
        </p:blipFill>
        <p:spPr>
          <a:xfrm rot="5400000">
            <a:off x="-86832" y="4249349"/>
            <a:ext cx="2526427" cy="390436"/>
          </a:xfrm>
          <a:prstGeom prst="rect">
            <a:avLst/>
          </a:prstGeom>
        </p:spPr>
      </p:pic>
      <p:sp>
        <p:nvSpPr>
          <p:cNvPr id="5" name="Title 4">
            <a:extLst>
              <a:ext uri="{FF2B5EF4-FFF2-40B4-BE49-F238E27FC236}">
                <a16:creationId xmlns:a16="http://schemas.microsoft.com/office/drawing/2014/main" id="{AB2D0014-CEA9-4161-2D6A-6E9209966F9E}"/>
              </a:ext>
            </a:extLst>
          </p:cNvPr>
          <p:cNvSpPr>
            <a:spLocks noGrp="1"/>
          </p:cNvSpPr>
          <p:nvPr>
            <p:ph type="title"/>
          </p:nvPr>
        </p:nvSpPr>
        <p:spPr/>
        <p:txBody>
          <a:bodyPr/>
          <a:lstStyle/>
          <a:p>
            <a:r>
              <a:rPr lang="da-DK"/>
              <a:t>Hvad koster det at lave en EPD?</a:t>
            </a:r>
          </a:p>
        </p:txBody>
      </p:sp>
      <p:sp>
        <p:nvSpPr>
          <p:cNvPr id="6" name="Content Placeholder 5">
            <a:extLst>
              <a:ext uri="{FF2B5EF4-FFF2-40B4-BE49-F238E27FC236}">
                <a16:creationId xmlns:a16="http://schemas.microsoft.com/office/drawing/2014/main" id="{9F6A25C0-6C80-3D7C-588E-513C672B398A}"/>
              </a:ext>
            </a:extLst>
          </p:cNvPr>
          <p:cNvSpPr>
            <a:spLocks noGrp="1"/>
          </p:cNvSpPr>
          <p:nvPr>
            <p:ph idx="1"/>
          </p:nvPr>
        </p:nvSpPr>
        <p:spPr>
          <a:xfrm>
            <a:off x="1709940" y="1825625"/>
            <a:ext cx="4793601" cy="3965188"/>
          </a:xfrm>
        </p:spPr>
        <p:txBody>
          <a:bodyPr/>
          <a:lstStyle/>
          <a:p>
            <a:r>
              <a:rPr lang="da-DK" b="1"/>
              <a:t>Prisen for en EPD kan variere meget, og man kan derfor ikke angive nogen meningsfuld gennemsnitspris. </a:t>
            </a:r>
          </a:p>
          <a:p>
            <a:r>
              <a:rPr lang="da-DK"/>
              <a:t>Prisen afhænger særligt af fire forhold:</a:t>
            </a:r>
          </a:p>
          <a:p>
            <a:r>
              <a:rPr lang="da-DK" sz="1800" b="1"/>
              <a:t>Udarbejdelsen: </a:t>
            </a:r>
          </a:p>
          <a:p>
            <a:pPr marL="342900" indent="-342900">
              <a:buFont typeface="Arial" panose="020B0604020202020204" pitchFamily="34" charset="0"/>
              <a:buChar char="•"/>
            </a:pPr>
            <a:r>
              <a:rPr lang="da-DK"/>
              <a:t>Hvor kompliceret og ressourcemæssigt krævende – både i forhold til tid og kompetencer – det er at indsamle de nødvendige data, udregne produktets LCA og udarbejde den endelige EPD. </a:t>
            </a:r>
          </a:p>
          <a:p>
            <a:pPr marL="342900" indent="-342900">
              <a:buFont typeface="Arial" panose="020B0604020202020204" pitchFamily="34" charset="0"/>
              <a:buChar char="•"/>
            </a:pPr>
            <a:r>
              <a:rPr lang="da-DK"/>
              <a:t>Om man har de nødvendige ressourcer tilgængelige internt i virksomheden, eller om man skal afsætte penge til en ekstern LCA-konsulent, som kan stå for udarbejdelsen.</a:t>
            </a:r>
          </a:p>
          <a:p>
            <a:endParaRPr lang="da-DK" sz="1400"/>
          </a:p>
        </p:txBody>
      </p:sp>
      <p:sp>
        <p:nvSpPr>
          <p:cNvPr id="9" name="Oval 8">
            <a:extLst>
              <a:ext uri="{FF2B5EF4-FFF2-40B4-BE49-F238E27FC236}">
                <a16:creationId xmlns:a16="http://schemas.microsoft.com/office/drawing/2014/main" id="{8EF160DB-F497-6551-B3D4-D4752B9F18FE}"/>
              </a:ext>
            </a:extLst>
          </p:cNvPr>
          <p:cNvSpPr/>
          <p:nvPr/>
        </p:nvSpPr>
        <p:spPr>
          <a:xfrm>
            <a:off x="838800" y="2975933"/>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1.</a:t>
            </a:r>
          </a:p>
        </p:txBody>
      </p:sp>
      <p:grpSp>
        <p:nvGrpSpPr>
          <p:cNvPr id="16" name="Group 15">
            <a:extLst>
              <a:ext uri="{FF2B5EF4-FFF2-40B4-BE49-F238E27FC236}">
                <a16:creationId xmlns:a16="http://schemas.microsoft.com/office/drawing/2014/main" id="{555F49E7-5006-E1E6-8B72-387B97FD0651}"/>
              </a:ext>
            </a:extLst>
          </p:cNvPr>
          <p:cNvGrpSpPr/>
          <p:nvPr/>
        </p:nvGrpSpPr>
        <p:grpSpPr>
          <a:xfrm>
            <a:off x="8801100" y="1315265"/>
            <a:ext cx="3143250" cy="4466409"/>
            <a:chOff x="8801100" y="1315265"/>
            <a:chExt cx="3143250" cy="4466409"/>
          </a:xfrm>
        </p:grpSpPr>
        <p:sp>
          <p:nvSpPr>
            <p:cNvPr id="17" name="Rectangle 16">
              <a:extLst>
                <a:ext uri="{FF2B5EF4-FFF2-40B4-BE49-F238E27FC236}">
                  <a16:creationId xmlns:a16="http://schemas.microsoft.com/office/drawing/2014/main" id="{FEBFB356-710D-9001-38B5-C0AA0DB14106}"/>
                </a:ext>
              </a:extLst>
            </p:cNvPr>
            <p:cNvSpPr/>
            <p:nvPr/>
          </p:nvSpPr>
          <p:spPr>
            <a:xfrm>
              <a:off x="8801100" y="1663699"/>
              <a:ext cx="3143250" cy="411797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EAB8F352-49E0-23E2-2C28-8915E5E3C70D}"/>
                </a:ext>
              </a:extLst>
            </p:cNvPr>
            <p:cNvSpPr txBox="1"/>
            <p:nvPr/>
          </p:nvSpPr>
          <p:spPr>
            <a:xfrm>
              <a:off x="8945216" y="2012342"/>
              <a:ext cx="2903884"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797777"/>
                  </a:solidFill>
                  <a:effectLst/>
                  <a:uLnTx/>
                  <a:uFillTx/>
                  <a:latin typeface="Arial" panose="020B0604020202020204"/>
                  <a:ea typeface="+mn-ea"/>
                  <a:cs typeface="+mn-cs"/>
                </a:rPr>
                <a:t>Man skal som hovedregel ikke forvente priser under 100.000 DKK, men i stedet forberede sig på priser fra omkring 120.000 DKK.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79777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797777"/>
                  </a:solidFill>
                  <a:effectLst/>
                  <a:uLnTx/>
                  <a:uFillTx/>
                  <a:latin typeface="Arial" panose="020B0604020202020204"/>
                  <a:ea typeface="+mn-ea"/>
                  <a:cs typeface="+mn-cs"/>
                </a:rPr>
                <a:t>Benytter man sig af en LCA-konsulent, tilbyder de fleste en lavere stykpris pr. EPD, hvis man får udarbejdet flere </a:t>
              </a:r>
              <a:r>
                <a:rPr kumimoji="0" lang="da-DK" sz="1800" b="0" i="0" u="none" strike="noStrike" kern="1200" cap="none" spc="0" normalizeH="0" baseline="0" noProof="0" err="1">
                  <a:ln>
                    <a:noFill/>
                  </a:ln>
                  <a:solidFill>
                    <a:srgbClr val="797777"/>
                  </a:solidFill>
                  <a:effectLst/>
                  <a:uLnTx/>
                  <a:uFillTx/>
                  <a:latin typeface="Arial" panose="020B0604020202020204"/>
                  <a:ea typeface="+mn-ea"/>
                  <a:cs typeface="+mn-cs"/>
                </a:rPr>
                <a:t>EPD’er</a:t>
              </a:r>
              <a:r>
                <a:rPr kumimoji="0" lang="da-DK" sz="1800" b="0" i="0" u="none" strike="noStrike" kern="1200" cap="none" spc="0" normalizeH="0" baseline="0" noProof="0">
                  <a:ln>
                    <a:noFill/>
                  </a:ln>
                  <a:solidFill>
                    <a:srgbClr val="797777"/>
                  </a:solidFill>
                  <a:effectLst/>
                  <a:uLnTx/>
                  <a:uFillTx/>
                  <a:latin typeface="Arial" panose="020B0604020202020204"/>
                  <a:ea typeface="+mn-ea"/>
                  <a:cs typeface="+mn-cs"/>
                </a:rPr>
                <a:t> samtidigt. </a:t>
              </a:r>
            </a:p>
          </p:txBody>
        </p:sp>
        <p:pic>
          <p:nvPicPr>
            <p:cNvPr id="19" name="Graphic 18">
              <a:extLst>
                <a:ext uri="{FF2B5EF4-FFF2-40B4-BE49-F238E27FC236}">
                  <a16:creationId xmlns:a16="http://schemas.microsoft.com/office/drawing/2014/main" id="{2D0190C2-EF69-912B-D48F-E3FBD0E2F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1211" y="1315265"/>
              <a:ext cx="703977" cy="703977"/>
            </a:xfrm>
            <a:prstGeom prst="rect">
              <a:avLst/>
            </a:prstGeom>
          </p:spPr>
        </p:pic>
      </p:grpSp>
    </p:spTree>
    <p:extLst>
      <p:ext uri="{BB962C8B-B14F-4D97-AF65-F5344CB8AC3E}">
        <p14:creationId xmlns:p14="http://schemas.microsoft.com/office/powerpoint/2010/main" val="436937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F6A25C0-6C80-3D7C-588E-513C672B398A}"/>
              </a:ext>
            </a:extLst>
          </p:cNvPr>
          <p:cNvSpPr>
            <a:spLocks noGrp="1"/>
          </p:cNvSpPr>
          <p:nvPr>
            <p:ph idx="1"/>
          </p:nvPr>
        </p:nvSpPr>
        <p:spPr>
          <a:xfrm>
            <a:off x="1709940" y="1805882"/>
            <a:ext cx="8053785" cy="4100610"/>
          </a:xfrm>
        </p:spPr>
        <p:txBody>
          <a:bodyPr/>
          <a:lstStyle/>
          <a:p>
            <a:r>
              <a:rPr lang="da-DK" sz="1800" b="1"/>
              <a:t>Verifikationen: </a:t>
            </a:r>
          </a:p>
          <a:p>
            <a:pPr marL="342900" indent="-342900">
              <a:buFont typeface="Arial" panose="020B0604020202020204" pitchFamily="34" charset="0"/>
              <a:buChar char="•"/>
            </a:pPr>
            <a:r>
              <a:rPr lang="da-DK" sz="1400" err="1"/>
              <a:t>Tredjepartsverifikatoren</a:t>
            </a:r>
            <a:r>
              <a:rPr lang="da-DK" sz="1400"/>
              <a:t> tager typisk mellem 20-30.000 DKK for at verificere en EPD - og omkring 5.000 DKK ekstra pr. yderligere EPD. </a:t>
            </a:r>
          </a:p>
          <a:p>
            <a:pPr marL="342900" indent="-342900">
              <a:buFont typeface="Arial" panose="020B0604020202020204" pitchFamily="34" charset="0"/>
              <a:buChar char="•"/>
            </a:pPr>
            <a:r>
              <a:rPr lang="da-DK" sz="1400"/>
              <a:t>Har man ikke de korrekte data på plads i første omgang, koster det en ekstra runde hos </a:t>
            </a:r>
            <a:r>
              <a:rPr lang="da-DK" sz="1400" err="1"/>
              <a:t>verifikatoren</a:t>
            </a:r>
            <a:r>
              <a:rPr lang="da-DK" sz="1400"/>
              <a:t> at få </a:t>
            </a:r>
            <a:r>
              <a:rPr lang="da-DK" sz="1400" err="1"/>
              <a:t>EPD’en</a:t>
            </a:r>
            <a:r>
              <a:rPr lang="da-DK" sz="1400"/>
              <a:t> godkendt. </a:t>
            </a:r>
          </a:p>
          <a:p>
            <a:r>
              <a:rPr lang="da-DK" sz="1800" b="1"/>
              <a:t>Offentliggørelse af </a:t>
            </a:r>
            <a:r>
              <a:rPr lang="da-DK" sz="1800" b="1" err="1"/>
              <a:t>EPD’en</a:t>
            </a:r>
            <a:r>
              <a:rPr lang="da-DK" sz="1800" b="1"/>
              <a:t> hos programoperatører: </a:t>
            </a:r>
          </a:p>
          <a:p>
            <a:pPr marL="342900" indent="-342900">
              <a:buFont typeface="Arial" panose="020B0604020202020204" pitchFamily="34" charset="0"/>
              <a:buChar char="•"/>
            </a:pPr>
            <a:r>
              <a:rPr lang="da-DK" sz="1400"/>
              <a:t>Her er typisk omkostninger i form af et årligt administrationsgebyr eller registreringsgebyr samt evt. udgifter til udarbejdelse af tillægsblad, oversættelser til andre sprog – og digitalisering af </a:t>
            </a:r>
            <a:r>
              <a:rPr lang="da-DK" sz="1400" err="1"/>
              <a:t>EPD’en</a:t>
            </a:r>
            <a:r>
              <a:rPr lang="da-DK" sz="1400"/>
              <a:t>, hvis man ønsker det. </a:t>
            </a:r>
          </a:p>
          <a:p>
            <a:pPr marL="342900" indent="-342900">
              <a:buFont typeface="Arial" panose="020B0604020202020204" pitchFamily="34" charset="0"/>
              <a:buChar char="•"/>
            </a:pPr>
            <a:r>
              <a:rPr lang="da-DK" sz="1400"/>
              <a:t>De aktuelle priser kan findes på de respektive programoperatørers hjemmesider. </a:t>
            </a:r>
          </a:p>
          <a:p>
            <a:r>
              <a:rPr lang="da-DK" sz="1800" b="1"/>
              <a:t>Revision af </a:t>
            </a:r>
            <a:r>
              <a:rPr lang="da-DK" sz="1800" b="1" err="1"/>
              <a:t>EPD’en</a:t>
            </a:r>
            <a:r>
              <a:rPr lang="da-DK" sz="1800" b="1"/>
              <a:t>: </a:t>
            </a:r>
          </a:p>
          <a:p>
            <a:pPr marL="342900" indent="-342900">
              <a:buFont typeface="Arial" panose="020B0604020202020204" pitchFamily="34" charset="0"/>
              <a:buChar char="•"/>
            </a:pPr>
            <a:r>
              <a:rPr lang="da-DK" sz="1400"/>
              <a:t>En udgivet EPD er gyldig i fem år, medmindre der sker væsentlige ændringer i produktionen. Herefter er der omkostninger til genverificering.</a:t>
            </a:r>
          </a:p>
          <a:p>
            <a:pPr marL="342900" indent="-342900">
              <a:buFont typeface="Arial" panose="020B0604020202020204" pitchFamily="34" charset="0"/>
              <a:buChar char="•"/>
            </a:pPr>
            <a:r>
              <a:rPr lang="da-DK" sz="1400"/>
              <a:t>Der kan også være yderligere udgifter, hvis </a:t>
            </a:r>
            <a:r>
              <a:rPr lang="da-DK" sz="1400" err="1"/>
              <a:t>EPD’en</a:t>
            </a:r>
            <a:r>
              <a:rPr lang="da-DK" sz="1400"/>
              <a:t> pga. signifikante ændringer i produktet eller produktionsmetoden skal revideres i samme omgang. </a:t>
            </a:r>
          </a:p>
        </p:txBody>
      </p:sp>
      <p:sp>
        <p:nvSpPr>
          <p:cNvPr id="5" name="Title 4">
            <a:extLst>
              <a:ext uri="{FF2B5EF4-FFF2-40B4-BE49-F238E27FC236}">
                <a16:creationId xmlns:a16="http://schemas.microsoft.com/office/drawing/2014/main" id="{AB2D0014-CEA9-4161-2D6A-6E9209966F9E}"/>
              </a:ext>
            </a:extLst>
          </p:cNvPr>
          <p:cNvSpPr>
            <a:spLocks noGrp="1"/>
          </p:cNvSpPr>
          <p:nvPr>
            <p:ph type="title"/>
          </p:nvPr>
        </p:nvSpPr>
        <p:spPr/>
        <p:txBody>
          <a:bodyPr/>
          <a:lstStyle/>
          <a:p>
            <a:r>
              <a:rPr lang="da-DK"/>
              <a:t>Hvad koster det at lave en EPD?</a:t>
            </a:r>
          </a:p>
        </p:txBody>
      </p:sp>
      <p:pic>
        <p:nvPicPr>
          <p:cNvPr id="8" name="Graphic 7">
            <a:extLst>
              <a:ext uri="{FF2B5EF4-FFF2-40B4-BE49-F238E27FC236}">
                <a16:creationId xmlns:a16="http://schemas.microsoft.com/office/drawing/2014/main" id="{B46DE06B-854E-2E9F-0BFD-0319FD1764B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551" t="23554" r="17120" b="-2"/>
          <a:stretch/>
        </p:blipFill>
        <p:spPr>
          <a:xfrm rot="5400000">
            <a:off x="-310048" y="3687369"/>
            <a:ext cx="2868084" cy="285661"/>
          </a:xfrm>
          <a:prstGeom prst="rect">
            <a:avLst/>
          </a:prstGeom>
        </p:spPr>
      </p:pic>
      <p:sp>
        <p:nvSpPr>
          <p:cNvPr id="9" name="Oval 8">
            <a:extLst>
              <a:ext uri="{FF2B5EF4-FFF2-40B4-BE49-F238E27FC236}">
                <a16:creationId xmlns:a16="http://schemas.microsoft.com/office/drawing/2014/main" id="{3841DF3B-DFC4-9ADF-94AF-DA99973F2FA0}"/>
              </a:ext>
            </a:extLst>
          </p:cNvPr>
          <p:cNvSpPr/>
          <p:nvPr/>
        </p:nvSpPr>
        <p:spPr>
          <a:xfrm>
            <a:off x="838800" y="1832933"/>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2.</a:t>
            </a:r>
          </a:p>
        </p:txBody>
      </p:sp>
      <p:sp>
        <p:nvSpPr>
          <p:cNvPr id="15" name="Oval 14">
            <a:extLst>
              <a:ext uri="{FF2B5EF4-FFF2-40B4-BE49-F238E27FC236}">
                <a16:creationId xmlns:a16="http://schemas.microsoft.com/office/drawing/2014/main" id="{9E903DB7-02C4-739A-FE81-D90D5A14CD68}"/>
              </a:ext>
            </a:extLst>
          </p:cNvPr>
          <p:cNvSpPr/>
          <p:nvPr/>
        </p:nvSpPr>
        <p:spPr>
          <a:xfrm>
            <a:off x="838800" y="3170358"/>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3.</a:t>
            </a:r>
          </a:p>
        </p:txBody>
      </p:sp>
      <p:sp>
        <p:nvSpPr>
          <p:cNvPr id="16" name="Oval 15">
            <a:extLst>
              <a:ext uri="{FF2B5EF4-FFF2-40B4-BE49-F238E27FC236}">
                <a16:creationId xmlns:a16="http://schemas.microsoft.com/office/drawing/2014/main" id="{96E243D2-F47E-153D-803F-C4F130BD167A}"/>
              </a:ext>
            </a:extLst>
          </p:cNvPr>
          <p:cNvSpPr/>
          <p:nvPr/>
        </p:nvSpPr>
        <p:spPr>
          <a:xfrm>
            <a:off x="838800" y="4609053"/>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4.</a:t>
            </a:r>
          </a:p>
        </p:txBody>
      </p:sp>
    </p:spTree>
    <p:extLst>
      <p:ext uri="{BB962C8B-B14F-4D97-AF65-F5344CB8AC3E}">
        <p14:creationId xmlns:p14="http://schemas.microsoft.com/office/powerpoint/2010/main" val="1143069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9" y="684879"/>
            <a:ext cx="4794009" cy="2387600"/>
          </a:xfrm>
        </p:spPr>
        <p:txBody>
          <a:bodyPr>
            <a:normAutofit/>
          </a:bodyPr>
          <a:lstStyle/>
          <a:p>
            <a:r>
              <a:rPr lang="da-DK" sz="2800" dirty="0"/>
              <a:t>Videnspakke 4:</a:t>
            </a:r>
            <a:br>
              <a:rPr lang="da-DK" dirty="0"/>
            </a:br>
            <a:r>
              <a:rPr lang="da-DK" dirty="0"/>
              <a:t>Hvem laver og bruger </a:t>
            </a:r>
            <a:r>
              <a:rPr lang="da-DK" dirty="0" err="1"/>
              <a:t>EPD’er</a:t>
            </a:r>
            <a:r>
              <a:rPr lang="da-DK" dirty="0"/>
              <a:t>?</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9" y="4517359"/>
            <a:ext cx="4555471" cy="1655762"/>
          </a:xfrm>
        </p:spPr>
        <p:txBody>
          <a:bodyPr/>
          <a:lstStyle/>
          <a:p>
            <a:r>
              <a:rPr lang="da-DK" dirty="0"/>
              <a:t>Få styr på rollerne i forbindelse med </a:t>
            </a:r>
            <a:r>
              <a:rPr lang="da-DK" dirty="0" err="1"/>
              <a:t>EPD’er</a:t>
            </a:r>
            <a:r>
              <a:rPr lang="da-DK" dirty="0"/>
              <a:t>. </a:t>
            </a:r>
          </a:p>
        </p:txBody>
      </p:sp>
    </p:spTree>
    <p:extLst>
      <p:ext uri="{BB962C8B-B14F-4D97-AF65-F5344CB8AC3E}">
        <p14:creationId xmlns:p14="http://schemas.microsoft.com/office/powerpoint/2010/main" val="2179842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p:txBody>
          <a:bodyPr>
            <a:normAutofit/>
          </a:bodyPr>
          <a:lstStyle/>
          <a:p>
            <a:pPr marL="266700" indent="-266700">
              <a:buFont typeface="Arial" panose="020B0604020202020204" pitchFamily="34" charset="0"/>
              <a:buChar char="•"/>
            </a:pPr>
            <a:r>
              <a:rPr lang="da-DK" sz="2400" dirty="0"/>
              <a:t>Hvem er involveret i at udvikle en EPD?</a:t>
            </a:r>
          </a:p>
          <a:p>
            <a:pPr marL="266700" indent="-266700">
              <a:buFont typeface="Arial" panose="020B0604020202020204" pitchFamily="34" charset="0"/>
              <a:buChar char="•"/>
            </a:pPr>
            <a:r>
              <a:rPr lang="da-DK" sz="2400" dirty="0"/>
              <a:t>Hvem gør hvad? </a:t>
            </a:r>
          </a:p>
          <a:p>
            <a:pPr marL="266700" indent="-266700">
              <a:buFont typeface="Arial" panose="020B0604020202020204" pitchFamily="34" charset="0"/>
              <a:buChar char="•"/>
            </a:pPr>
            <a:r>
              <a:rPr lang="da-DK" sz="2400" dirty="0"/>
              <a:t>Hvilke aktører bruger </a:t>
            </a:r>
            <a:r>
              <a:rPr lang="da-DK" sz="2400" dirty="0" err="1"/>
              <a:t>EPD’er</a:t>
            </a:r>
            <a:r>
              <a:rPr lang="da-DK" sz="2400" dirty="0"/>
              <a:t>?</a:t>
            </a: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p:txBody>
          <a:bodyPr/>
          <a:lstStyle/>
          <a:p>
            <a:r>
              <a:rPr lang="da-DK" dirty="0"/>
              <a:t>Indhold</a:t>
            </a:r>
          </a:p>
        </p:txBody>
      </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30922"/>
            <a:ext cx="2563656" cy="42098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den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2"/>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2F421D8C-B81B-7F72-4321-168BE38C7258}"/>
              </a:ext>
            </a:extLst>
          </p:cNvPr>
          <p:cNvGrpSpPr/>
          <p:nvPr/>
        </p:nvGrpSpPr>
        <p:grpSpPr>
          <a:xfrm>
            <a:off x="249071" y="2211766"/>
            <a:ext cx="3074428" cy="1919156"/>
            <a:chOff x="249071" y="2211766"/>
            <a:chExt cx="3074428" cy="1919156"/>
          </a:xfrm>
        </p:grpSpPr>
        <p:pic>
          <p:nvPicPr>
            <p:cNvPr id="7" name="Picture 6">
              <a:extLst>
                <a:ext uri="{FF2B5EF4-FFF2-40B4-BE49-F238E27FC236}">
                  <a16:creationId xmlns:a16="http://schemas.microsoft.com/office/drawing/2014/main" id="{19E77103-5625-E9FF-16B1-7D7785788835}"/>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sp>
          <p:nvSpPr>
            <p:cNvPr id="15" name="Rectangle 14">
              <a:extLst>
                <a:ext uri="{FF2B5EF4-FFF2-40B4-BE49-F238E27FC236}">
                  <a16:creationId xmlns:a16="http://schemas.microsoft.com/office/drawing/2014/main" id="{2DCAED0B-1FAC-6621-E310-E2373A25F9ED}"/>
                </a:ext>
              </a:extLst>
            </p:cNvPr>
            <p:cNvSpPr/>
            <p:nvPr/>
          </p:nvSpPr>
          <p:spPr>
            <a:xfrm>
              <a:off x="410657" y="2331107"/>
              <a:ext cx="2762874" cy="148524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74C7C008-BE70-56F4-2C8B-904DF22F8DD5}"/>
                </a:ext>
              </a:extLst>
            </p:cNvPr>
            <p:cNvPicPr>
              <a:picLocks noChangeAspect="1"/>
            </p:cNvPicPr>
            <p:nvPr/>
          </p:nvPicPr>
          <p:blipFill>
            <a:blip r:embed="rId4"/>
            <a:stretch>
              <a:fillRect/>
            </a:stretch>
          </p:blipFill>
          <p:spPr>
            <a:xfrm>
              <a:off x="410657" y="2552152"/>
              <a:ext cx="2762874" cy="1157786"/>
            </a:xfrm>
            <a:prstGeom prst="rect">
              <a:avLst/>
            </a:prstGeom>
          </p:spPr>
        </p:pic>
        <p:pic>
          <p:nvPicPr>
            <p:cNvPr id="9" name="Picture 8">
              <a:extLst>
                <a:ext uri="{FF2B5EF4-FFF2-40B4-BE49-F238E27FC236}">
                  <a16:creationId xmlns:a16="http://schemas.microsoft.com/office/drawing/2014/main" id="{AFFE208E-4CA9-F865-4EE2-551577721AE2}"/>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Tree>
    <p:extLst>
      <p:ext uri="{BB962C8B-B14F-4D97-AF65-F5344CB8AC3E}">
        <p14:creationId xmlns:p14="http://schemas.microsoft.com/office/powerpoint/2010/main" val="118134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0712DB-8CF0-06BA-D598-FF79DE0161C8}"/>
              </a:ext>
            </a:extLst>
          </p:cNvPr>
          <p:cNvSpPr>
            <a:spLocks noGrp="1"/>
          </p:cNvSpPr>
          <p:nvPr>
            <p:ph type="body" sz="quarter" idx="16"/>
          </p:nvPr>
        </p:nvSpPr>
        <p:spPr>
          <a:xfrm>
            <a:off x="838200" y="769938"/>
            <a:ext cx="6467375" cy="850900"/>
          </a:xfrm>
        </p:spPr>
        <p:txBody>
          <a:bodyPr/>
          <a:lstStyle/>
          <a:p>
            <a:r>
              <a:rPr lang="da-DK" dirty="0"/>
              <a:t>Hvem er involveret i at udvikle en EPD?</a:t>
            </a:r>
          </a:p>
        </p:txBody>
      </p:sp>
      <p:pic>
        <p:nvPicPr>
          <p:cNvPr id="9" name="Picture 8">
            <a:extLst>
              <a:ext uri="{FF2B5EF4-FFF2-40B4-BE49-F238E27FC236}">
                <a16:creationId xmlns:a16="http://schemas.microsoft.com/office/drawing/2014/main" id="{F50EEC1A-2051-2780-C7E1-0D4B9AA5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36" y="180639"/>
            <a:ext cx="11549728" cy="6496722"/>
          </a:xfrm>
          <a:prstGeom prst="rect">
            <a:avLst/>
          </a:prstGeom>
        </p:spPr>
      </p:pic>
    </p:spTree>
    <p:extLst>
      <p:ext uri="{BB962C8B-B14F-4D97-AF65-F5344CB8AC3E}">
        <p14:creationId xmlns:p14="http://schemas.microsoft.com/office/powerpoint/2010/main" val="179266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9DE735-9B2D-A777-2884-2E57BA3BB03C}"/>
              </a:ext>
            </a:extLst>
          </p:cNvPr>
          <p:cNvSpPr>
            <a:spLocks noGrp="1"/>
          </p:cNvSpPr>
          <p:nvPr>
            <p:ph type="title"/>
          </p:nvPr>
        </p:nvSpPr>
        <p:spPr>
          <a:xfrm>
            <a:off x="838800" y="1037690"/>
            <a:ext cx="5665342" cy="387798"/>
          </a:xfrm>
        </p:spPr>
        <p:txBody>
          <a:bodyPr/>
          <a:lstStyle/>
          <a:p>
            <a:r>
              <a:rPr lang="da-DK"/>
              <a:t>Hvad består en EPD af?</a:t>
            </a:r>
          </a:p>
        </p:txBody>
      </p:sp>
      <p:sp>
        <p:nvSpPr>
          <p:cNvPr id="6" name="Content Placeholder 2">
            <a:extLst>
              <a:ext uri="{FF2B5EF4-FFF2-40B4-BE49-F238E27FC236}">
                <a16:creationId xmlns:a16="http://schemas.microsoft.com/office/drawing/2014/main" id="{9CB47205-0570-C386-38A1-A033487DB8E2}"/>
              </a:ext>
            </a:extLst>
          </p:cNvPr>
          <p:cNvSpPr>
            <a:spLocks noGrp="1"/>
          </p:cNvSpPr>
          <p:nvPr>
            <p:ph idx="1"/>
          </p:nvPr>
        </p:nvSpPr>
        <p:spPr>
          <a:xfrm>
            <a:off x="838800" y="1818862"/>
            <a:ext cx="5665342" cy="3172150"/>
          </a:xfrm>
        </p:spPr>
        <p:txBody>
          <a:bodyPr/>
          <a:lstStyle/>
          <a:p>
            <a:r>
              <a:rPr lang="da-DK" dirty="0"/>
              <a:t>En EPD for byggevarer er baseret på en livscyklusvurdering (LCA) af den konkrete byggevare ud fra en række specifikke beregningsregler kaldet Product </a:t>
            </a:r>
            <a:r>
              <a:rPr lang="da-DK" dirty="0" err="1"/>
              <a:t>Category</a:t>
            </a:r>
            <a:r>
              <a:rPr lang="da-DK" dirty="0"/>
              <a:t> </a:t>
            </a:r>
            <a:r>
              <a:rPr lang="da-DK" dirty="0" err="1"/>
              <a:t>Rules</a:t>
            </a:r>
            <a:r>
              <a:rPr lang="da-DK" dirty="0"/>
              <a:t> (</a:t>
            </a:r>
            <a:r>
              <a:rPr lang="da-DK" dirty="0" err="1"/>
              <a:t>PCR'er</a:t>
            </a:r>
            <a:r>
              <a:rPr lang="da-DK" dirty="0"/>
              <a:t>). </a:t>
            </a:r>
          </a:p>
          <a:p>
            <a:r>
              <a:rPr lang="da-DK" dirty="0"/>
              <a:t>En EPD </a:t>
            </a:r>
          </a:p>
          <a:p>
            <a:pPr marL="176213" indent="-176213">
              <a:buFont typeface="Arial" panose="020B0604020202020204" pitchFamily="34" charset="0"/>
              <a:buChar char="•"/>
            </a:pPr>
            <a:r>
              <a:rPr lang="da-DK" dirty="0"/>
              <a:t>dokumenterer en række </a:t>
            </a:r>
            <a:r>
              <a:rPr lang="da-DK" b="1" dirty="0"/>
              <a:t>miljøpåvirkningskategorier</a:t>
            </a:r>
            <a:r>
              <a:rPr lang="da-DK" dirty="0"/>
              <a:t> (herunder global opvarmning, forsuring, næringssaltbelastning m.fl.) </a:t>
            </a:r>
          </a:p>
          <a:p>
            <a:pPr marL="176213" indent="-176213">
              <a:buFont typeface="Arial" panose="020B0604020202020204" pitchFamily="34" charset="0"/>
              <a:buChar char="•"/>
            </a:pPr>
            <a:r>
              <a:rPr lang="da-DK" dirty="0"/>
              <a:t>sætter tal på </a:t>
            </a:r>
            <a:r>
              <a:rPr lang="da-DK" b="1" dirty="0"/>
              <a:t>forbrug af ressourcer </a:t>
            </a:r>
            <a:r>
              <a:rPr lang="da-DK" dirty="0"/>
              <a:t>(bl.a. vedvarende og ikke-vedvarende energiressourcer) samt </a:t>
            </a:r>
            <a:r>
              <a:rPr lang="da-DK" b="1" dirty="0"/>
              <a:t>affaldsstrømme</a:t>
            </a:r>
            <a:r>
              <a:rPr lang="da-DK" dirty="0"/>
              <a:t> (fx mængden af bortskaffet affald og materialer til energiudnyttelse eller genanvendelse).</a:t>
            </a:r>
          </a:p>
          <a:p>
            <a:endParaRPr lang="da-DK" dirty="0"/>
          </a:p>
        </p:txBody>
      </p:sp>
      <p:sp>
        <p:nvSpPr>
          <p:cNvPr id="11" name="Rectangle 10">
            <a:extLst>
              <a:ext uri="{FF2B5EF4-FFF2-40B4-BE49-F238E27FC236}">
                <a16:creationId xmlns:a16="http://schemas.microsoft.com/office/drawing/2014/main" id="{338168B7-C948-DB04-C328-052B1E08498C}"/>
              </a:ext>
            </a:extLst>
          </p:cNvPr>
          <p:cNvSpPr/>
          <p:nvPr/>
        </p:nvSpPr>
        <p:spPr>
          <a:xfrm>
            <a:off x="8674099" y="1813288"/>
            <a:ext cx="3322158" cy="30523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A4FC4DF2-FF41-AE4E-534C-4E120895CE5E}"/>
              </a:ext>
            </a:extLst>
          </p:cNvPr>
          <p:cNvSpPr txBox="1"/>
          <p:nvPr/>
        </p:nvSpPr>
        <p:spPr>
          <a:xfrm>
            <a:off x="8793287" y="3123893"/>
            <a:ext cx="3202970" cy="1477328"/>
          </a:xfrm>
          <a:prstGeom prst="rect">
            <a:avLst/>
          </a:prstGeom>
          <a:noFill/>
        </p:spPr>
        <p:txBody>
          <a:bodyPr wrap="square" rtlCol="0">
            <a:spAutoFit/>
          </a:bodyPr>
          <a:lstStyle/>
          <a:p>
            <a:pPr>
              <a:spcAft>
                <a:spcPts val="1200"/>
              </a:spcAft>
            </a:pPr>
            <a:r>
              <a:rPr lang="da-DK" sz="1600" dirty="0">
                <a:solidFill>
                  <a:schemeClr val="bg1"/>
                </a:solidFill>
              </a:rPr>
              <a:t>En EPD består overordnet af:</a:t>
            </a:r>
          </a:p>
          <a:p>
            <a:r>
              <a:rPr lang="da-DK" sz="1600" dirty="0">
                <a:solidFill>
                  <a:schemeClr val="bg1"/>
                </a:solidFill>
              </a:rPr>
              <a:t>en </a:t>
            </a:r>
            <a:r>
              <a:rPr lang="da-DK" sz="1600" b="1" dirty="0">
                <a:solidFill>
                  <a:schemeClr val="bg1"/>
                </a:solidFill>
              </a:rPr>
              <a:t>produktbeskrivelse</a:t>
            </a:r>
            <a:r>
              <a:rPr lang="da-DK" sz="1600" dirty="0">
                <a:solidFill>
                  <a:schemeClr val="bg1"/>
                </a:solidFill>
              </a:rPr>
              <a:t>, en </a:t>
            </a:r>
            <a:r>
              <a:rPr lang="da-DK" sz="1600" b="1" dirty="0">
                <a:solidFill>
                  <a:schemeClr val="bg1"/>
                </a:solidFill>
              </a:rPr>
              <a:t>materialesammensætning</a:t>
            </a:r>
            <a:r>
              <a:rPr lang="da-DK" sz="1600" dirty="0">
                <a:solidFill>
                  <a:schemeClr val="bg1"/>
                </a:solidFill>
                <a:highlight>
                  <a:srgbClr val="800080"/>
                </a:highlight>
              </a:rPr>
              <a:t> </a:t>
            </a:r>
            <a:br>
              <a:rPr lang="da-DK" sz="1600" dirty="0">
                <a:solidFill>
                  <a:schemeClr val="bg1"/>
                </a:solidFill>
              </a:rPr>
            </a:br>
            <a:r>
              <a:rPr lang="da-DK" sz="1600" dirty="0">
                <a:solidFill>
                  <a:schemeClr val="bg1"/>
                </a:solidFill>
              </a:rPr>
              <a:t>og en opgørelse af </a:t>
            </a:r>
            <a:r>
              <a:rPr lang="da-DK" sz="1600" b="1" dirty="0">
                <a:solidFill>
                  <a:schemeClr val="bg1"/>
                </a:solidFill>
              </a:rPr>
              <a:t>miljøpåvirkninger</a:t>
            </a:r>
            <a:r>
              <a:rPr lang="da-DK" sz="1600" dirty="0">
                <a:solidFill>
                  <a:schemeClr val="bg1"/>
                </a:solidFill>
              </a:rPr>
              <a:t>.</a:t>
            </a:r>
          </a:p>
        </p:txBody>
      </p:sp>
      <p:pic>
        <p:nvPicPr>
          <p:cNvPr id="8" name="Graphic 7">
            <a:extLst>
              <a:ext uri="{FF2B5EF4-FFF2-40B4-BE49-F238E27FC236}">
                <a16:creationId xmlns:a16="http://schemas.microsoft.com/office/drawing/2014/main" id="{6E5DC2C4-0EE4-EB52-DBDE-42FE11578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3239" y="1037690"/>
            <a:ext cx="1496347" cy="1883042"/>
          </a:xfrm>
          <a:prstGeom prst="rect">
            <a:avLst/>
          </a:prstGeom>
        </p:spPr>
      </p:pic>
    </p:spTree>
    <p:extLst>
      <p:ext uri="{BB962C8B-B14F-4D97-AF65-F5344CB8AC3E}">
        <p14:creationId xmlns:p14="http://schemas.microsoft.com/office/powerpoint/2010/main" val="2274085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83A01-6068-A30E-FE22-D1201EEE512D}"/>
              </a:ext>
            </a:extLst>
          </p:cNvPr>
          <p:cNvSpPr>
            <a:spLocks noGrp="1"/>
          </p:cNvSpPr>
          <p:nvPr>
            <p:ph type="title"/>
          </p:nvPr>
        </p:nvSpPr>
        <p:spPr>
          <a:xfrm>
            <a:off x="838200" y="769938"/>
            <a:ext cx="5665342" cy="637097"/>
          </a:xfrm>
        </p:spPr>
        <p:txBody>
          <a:bodyPr/>
          <a:lstStyle/>
          <a:p>
            <a:r>
              <a:rPr lang="da-DK" sz="1800" dirty="0"/>
              <a:t>Udarbejdelsesprocessen:</a:t>
            </a:r>
            <a:br>
              <a:rPr lang="da-DK" sz="1800" dirty="0"/>
            </a:br>
            <a:r>
              <a:rPr lang="da-DK" dirty="0"/>
              <a:t>Hvem gør hvad?</a:t>
            </a:r>
          </a:p>
        </p:txBody>
      </p:sp>
      <p:sp>
        <p:nvSpPr>
          <p:cNvPr id="3" name="Text Placeholder 2">
            <a:extLst>
              <a:ext uri="{FF2B5EF4-FFF2-40B4-BE49-F238E27FC236}">
                <a16:creationId xmlns:a16="http://schemas.microsoft.com/office/drawing/2014/main" id="{1ACCFB20-ECE4-D873-76A9-746D004DDEE0}"/>
              </a:ext>
            </a:extLst>
          </p:cNvPr>
          <p:cNvSpPr>
            <a:spLocks noGrp="1"/>
          </p:cNvSpPr>
          <p:nvPr>
            <p:ph idx="1"/>
          </p:nvPr>
        </p:nvSpPr>
        <p:spPr>
          <a:xfrm>
            <a:off x="838200" y="1754604"/>
            <a:ext cx="2416277" cy="1963614"/>
          </a:xfrm>
        </p:spPr>
        <p:txBody>
          <a:bodyPr/>
          <a:lstStyle/>
          <a:p>
            <a:r>
              <a:rPr lang="da-DK" b="1" dirty="0"/>
              <a:t>Producent</a:t>
            </a:r>
          </a:p>
          <a:p>
            <a:pPr marL="176213" indent="-176213">
              <a:buFont typeface="Arial" panose="020B0604020202020204" pitchFamily="34" charset="0"/>
              <a:buChar char="•"/>
            </a:pPr>
            <a:r>
              <a:rPr lang="da-DK" sz="1400" dirty="0"/>
              <a:t>Ejer byggevaren, der deklareres.</a:t>
            </a:r>
          </a:p>
          <a:p>
            <a:pPr marL="176213" indent="-176213">
              <a:buFont typeface="Arial" panose="020B0604020202020204" pitchFamily="34" charset="0"/>
              <a:buChar char="•"/>
            </a:pPr>
            <a:r>
              <a:rPr lang="da-DK" sz="1400" dirty="0"/>
              <a:t>Udvikler eller bestiller </a:t>
            </a:r>
            <a:r>
              <a:rPr lang="da-DK" sz="1400" dirty="0" err="1"/>
              <a:t>EPD’en</a:t>
            </a:r>
            <a:r>
              <a:rPr lang="da-DK" sz="1400" dirty="0"/>
              <a:t>. </a:t>
            </a:r>
          </a:p>
          <a:p>
            <a:pPr marL="176213" indent="-176213">
              <a:buFont typeface="Arial" panose="020B0604020202020204" pitchFamily="34" charset="0"/>
              <a:buChar char="•"/>
            </a:pPr>
            <a:r>
              <a:rPr lang="da-DK" sz="1400" dirty="0"/>
              <a:t>Er ansvarlig for, at EPD’en er korrekt udarbejdet, og at de rigtige data er anvendt i beregningen. </a:t>
            </a:r>
          </a:p>
        </p:txBody>
      </p:sp>
      <p:sp>
        <p:nvSpPr>
          <p:cNvPr id="6" name="Content Placeholder 5">
            <a:extLst>
              <a:ext uri="{FF2B5EF4-FFF2-40B4-BE49-F238E27FC236}">
                <a16:creationId xmlns:a16="http://schemas.microsoft.com/office/drawing/2014/main" id="{CFDB68B7-8AE9-3E0B-E8A8-B65F2832BFE9}"/>
              </a:ext>
            </a:extLst>
          </p:cNvPr>
          <p:cNvSpPr>
            <a:spLocks noGrp="1"/>
          </p:cNvSpPr>
          <p:nvPr>
            <p:ph idx="11"/>
          </p:nvPr>
        </p:nvSpPr>
        <p:spPr>
          <a:xfrm>
            <a:off x="7134546" y="1754604"/>
            <a:ext cx="2140748" cy="2029273"/>
          </a:xfrm>
        </p:spPr>
        <p:txBody>
          <a:bodyPr/>
          <a:lstStyle/>
          <a:p>
            <a:r>
              <a:rPr lang="da-DK" b="1" dirty="0"/>
              <a:t>LCA-konsulent</a:t>
            </a:r>
          </a:p>
          <a:p>
            <a:pPr marL="176213" indent="-176213">
              <a:buFont typeface="Arial" panose="020B0604020202020204" pitchFamily="34" charset="0"/>
              <a:buChar char="•"/>
            </a:pPr>
            <a:r>
              <a:rPr lang="da-DK" sz="1400" dirty="0"/>
              <a:t>Hjælper med at udarbejde en EPD (også med indsamling af data) og den bagvedliggende LCA. </a:t>
            </a:r>
          </a:p>
          <a:p>
            <a:pPr marL="176213" indent="-176213">
              <a:buFont typeface="Arial" panose="020B0604020202020204" pitchFamily="34" charset="0"/>
              <a:buChar char="•"/>
            </a:pPr>
            <a:r>
              <a:rPr lang="da-DK" sz="1400" dirty="0"/>
              <a:t>Kan være ansat i virksomheden eller ekstern konsulent.</a:t>
            </a:r>
          </a:p>
        </p:txBody>
      </p:sp>
      <p:sp>
        <p:nvSpPr>
          <p:cNvPr id="8" name="Text Placeholder 2">
            <a:extLst>
              <a:ext uri="{FF2B5EF4-FFF2-40B4-BE49-F238E27FC236}">
                <a16:creationId xmlns:a16="http://schemas.microsoft.com/office/drawing/2014/main" id="{60EAD703-A159-5A44-FFDB-63BF7A383CD0}"/>
              </a:ext>
            </a:extLst>
          </p:cNvPr>
          <p:cNvSpPr txBox="1">
            <a:spLocks/>
          </p:cNvSpPr>
          <p:nvPr/>
        </p:nvSpPr>
        <p:spPr>
          <a:xfrm>
            <a:off x="3461160" y="1754604"/>
            <a:ext cx="3350251" cy="215751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1" i="0" u="none" strike="noStrike" kern="1200" cap="none" spc="0" normalizeH="0" baseline="0" noProof="0" dirty="0" err="1">
                <a:ln>
                  <a:noFill/>
                </a:ln>
                <a:solidFill>
                  <a:prstClr val="black"/>
                </a:solidFill>
                <a:effectLst/>
                <a:uLnTx/>
                <a:uFillTx/>
                <a:latin typeface="Arial" panose="020B0604020202020204"/>
                <a:ea typeface="+mn-ea"/>
                <a:cs typeface="+mn-cs"/>
              </a:rPr>
              <a:t>Tredjepartsverifikator</a:t>
            </a: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176213" marR="0" lvl="0" indent="-1762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Er en uafhængig tredjepart.</a:t>
            </a:r>
          </a:p>
          <a:p>
            <a:pPr marL="176213" marR="0" lvl="0" indent="-1762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Verificerer </a:t>
            </a:r>
            <a:r>
              <a:rPr kumimoji="0" lang="da-DK" sz="1400" b="0" i="0" u="none" strike="noStrike" kern="1200" cap="none" spc="0" normalizeH="0" baseline="0" noProof="0" dirty="0" err="1">
                <a:ln>
                  <a:noFill/>
                </a:ln>
                <a:solidFill>
                  <a:prstClr val="black"/>
                </a:solidFill>
                <a:effectLst/>
                <a:uLnTx/>
                <a:uFillTx/>
                <a:latin typeface="Arial" panose="020B0604020202020204"/>
                <a:ea typeface="+mn-ea"/>
                <a:cs typeface="+mn-cs"/>
              </a:rPr>
              <a:t>EPD’en</a:t>
            </a: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 i henhold til EN 15804 og evt. supplerende </a:t>
            </a:r>
            <a:r>
              <a:rPr kumimoji="0" lang="da-DK" sz="1400" b="0" i="0" u="none" strike="noStrike" kern="1200" cap="none" spc="0" normalizeH="0" baseline="0" noProof="0" dirty="0" err="1">
                <a:ln>
                  <a:noFill/>
                </a:ln>
                <a:solidFill>
                  <a:prstClr val="black"/>
                </a:solidFill>
                <a:effectLst/>
                <a:uLnTx/>
                <a:uFillTx/>
                <a:latin typeface="Arial" panose="020B0604020202020204"/>
                <a:ea typeface="+mn-ea"/>
                <a:cs typeface="+mn-cs"/>
              </a:rPr>
              <a:t>cPCR</a:t>
            </a: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-regler.. </a:t>
            </a:r>
          </a:p>
          <a:p>
            <a:pPr marL="176213" marR="0" lvl="0" indent="-1762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Sørger også for at verificere, at </a:t>
            </a:r>
            <a:r>
              <a:rPr kumimoji="0" lang="da-DK" sz="1400" b="0" i="0" u="none" strike="noStrike" kern="1200" cap="none" spc="0" normalizeH="0" baseline="0" noProof="0" dirty="0" err="1">
                <a:ln>
                  <a:noFill/>
                </a:ln>
                <a:solidFill>
                  <a:prstClr val="black"/>
                </a:solidFill>
                <a:effectLst/>
                <a:uLnTx/>
                <a:uFillTx/>
                <a:latin typeface="Arial" panose="020B0604020202020204"/>
                <a:ea typeface="+mn-ea"/>
                <a:cs typeface="+mn-cs"/>
              </a:rPr>
              <a:t>EPD’en</a:t>
            </a: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 er udarbejdet i henhold til de programinstruktioner, der er gældende hos den valgte programoperatør. </a:t>
            </a:r>
          </a:p>
        </p:txBody>
      </p:sp>
      <p:sp>
        <p:nvSpPr>
          <p:cNvPr id="9" name="Content Placeholder 5">
            <a:extLst>
              <a:ext uri="{FF2B5EF4-FFF2-40B4-BE49-F238E27FC236}">
                <a16:creationId xmlns:a16="http://schemas.microsoft.com/office/drawing/2014/main" id="{6499D411-21C2-AF85-132D-E0E01670898D}"/>
              </a:ext>
            </a:extLst>
          </p:cNvPr>
          <p:cNvSpPr txBox="1">
            <a:spLocks/>
          </p:cNvSpPr>
          <p:nvPr/>
        </p:nvSpPr>
        <p:spPr>
          <a:xfrm>
            <a:off x="9541184" y="1754604"/>
            <a:ext cx="2018356" cy="130907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Arial" panose="020B0604020202020204"/>
                <a:ea typeface="+mn-ea"/>
                <a:cs typeface="+mn-cs"/>
              </a:rPr>
              <a:t>EPD-programoperatør</a:t>
            </a:r>
          </a:p>
          <a:p>
            <a:pPr marL="176213" marR="0" lvl="0" indent="-1762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mn-ea"/>
                <a:cs typeface="+mn-cs"/>
              </a:rPr>
              <a:t>Registrerer og udgiver den verificerede EPD.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C974A99F-C8A1-CFD4-105A-59259E89F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954" y="2939846"/>
            <a:ext cx="8092091" cy="4551802"/>
          </a:xfrm>
          <a:prstGeom prst="rect">
            <a:avLst/>
          </a:prstGeom>
        </p:spPr>
      </p:pic>
    </p:spTree>
    <p:extLst>
      <p:ext uri="{BB962C8B-B14F-4D97-AF65-F5344CB8AC3E}">
        <p14:creationId xmlns:p14="http://schemas.microsoft.com/office/powerpoint/2010/main" val="2515451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97B7AA-9FD4-9B96-75CB-AD70769234D5}"/>
              </a:ext>
            </a:extLst>
          </p:cNvPr>
          <p:cNvSpPr>
            <a:spLocks noGrp="1"/>
          </p:cNvSpPr>
          <p:nvPr>
            <p:ph type="body" sz="quarter" idx="16"/>
          </p:nvPr>
        </p:nvSpPr>
        <p:spPr/>
        <p:txBody>
          <a:bodyPr/>
          <a:lstStyle/>
          <a:p>
            <a:r>
              <a:rPr lang="da-DK" dirty="0"/>
              <a:t>Hvilke aktører bruger </a:t>
            </a:r>
            <a:r>
              <a:rPr lang="da-DK" dirty="0" err="1"/>
              <a:t>EPD’er</a:t>
            </a:r>
            <a:r>
              <a:rPr lang="da-DK" dirty="0"/>
              <a:t>?</a:t>
            </a:r>
            <a:br>
              <a:rPr lang="da-DK" dirty="0"/>
            </a:br>
            <a:endParaRPr lang="da-DK" dirty="0"/>
          </a:p>
        </p:txBody>
      </p:sp>
      <p:pic>
        <p:nvPicPr>
          <p:cNvPr id="3" name="Picture 2">
            <a:extLst>
              <a:ext uri="{FF2B5EF4-FFF2-40B4-BE49-F238E27FC236}">
                <a16:creationId xmlns:a16="http://schemas.microsoft.com/office/drawing/2014/main" id="{CF68CCDF-5330-B3F6-0798-153E83447C01}"/>
              </a:ext>
            </a:extLst>
          </p:cNvPr>
          <p:cNvPicPr>
            <a:picLocks noChangeAspect="1"/>
          </p:cNvPicPr>
          <p:nvPr/>
        </p:nvPicPr>
        <p:blipFill rotWithShape="1">
          <a:blip r:embed="rId2">
            <a:extLst>
              <a:ext uri="{28A0092B-C50C-407E-A947-70E740481C1C}">
                <a14:useLocalDpi xmlns:a14="http://schemas.microsoft.com/office/drawing/2010/main" val="0"/>
              </a:ext>
            </a:extLst>
          </a:blip>
          <a:srcRect t="35374"/>
          <a:stretch/>
        </p:blipFill>
        <p:spPr>
          <a:xfrm>
            <a:off x="925697" y="1076178"/>
            <a:ext cx="10340606" cy="5169140"/>
          </a:xfrm>
          <a:prstGeom prst="rect">
            <a:avLst/>
          </a:prstGeom>
        </p:spPr>
      </p:pic>
    </p:spTree>
    <p:extLst>
      <p:ext uri="{BB962C8B-B14F-4D97-AF65-F5344CB8AC3E}">
        <p14:creationId xmlns:p14="http://schemas.microsoft.com/office/powerpoint/2010/main" val="2669035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EBCD8B-34E7-CA16-AA88-7542BDD42D07}"/>
              </a:ext>
            </a:extLst>
          </p:cNvPr>
          <p:cNvSpPr>
            <a:spLocks noGrp="1"/>
          </p:cNvSpPr>
          <p:nvPr>
            <p:ph type="title"/>
          </p:nvPr>
        </p:nvSpPr>
        <p:spPr>
          <a:xfrm>
            <a:off x="838800" y="1037690"/>
            <a:ext cx="5665342" cy="775597"/>
          </a:xfrm>
        </p:spPr>
        <p:txBody>
          <a:bodyPr/>
          <a:lstStyle/>
          <a:p>
            <a:r>
              <a:rPr lang="da-DK" dirty="0"/>
              <a:t>Hvilke aktører bruger </a:t>
            </a:r>
            <a:r>
              <a:rPr lang="da-DK" dirty="0" err="1"/>
              <a:t>EPD’er</a:t>
            </a:r>
            <a:r>
              <a:rPr lang="da-DK" dirty="0"/>
              <a:t>?</a:t>
            </a:r>
            <a:br>
              <a:rPr lang="da-DK" dirty="0"/>
            </a:br>
            <a:endParaRPr lang="da-DK" dirty="0"/>
          </a:p>
        </p:txBody>
      </p:sp>
      <p:sp>
        <p:nvSpPr>
          <p:cNvPr id="6" name="Content Placeholder 5">
            <a:extLst>
              <a:ext uri="{FF2B5EF4-FFF2-40B4-BE49-F238E27FC236}">
                <a16:creationId xmlns:a16="http://schemas.microsoft.com/office/drawing/2014/main" id="{A7853F7B-7B86-D139-A604-8DDA3EFDD184}"/>
              </a:ext>
            </a:extLst>
          </p:cNvPr>
          <p:cNvSpPr>
            <a:spLocks noGrp="1"/>
          </p:cNvSpPr>
          <p:nvPr>
            <p:ph idx="1"/>
          </p:nvPr>
        </p:nvSpPr>
        <p:spPr>
          <a:xfrm>
            <a:off x="838200" y="1825625"/>
            <a:ext cx="6309360" cy="3883627"/>
          </a:xfrm>
        </p:spPr>
        <p:txBody>
          <a:bodyPr/>
          <a:lstStyle/>
          <a:p>
            <a:r>
              <a:rPr lang="da-DK" sz="2400" b="1" dirty="0"/>
              <a:t>Bygherrer </a:t>
            </a:r>
            <a:br>
              <a:rPr lang="da-DK" sz="2400" b="1" dirty="0"/>
            </a:br>
            <a:r>
              <a:rPr lang="da-DK" dirty="0"/>
              <a:t>Indirekte i kontakt med </a:t>
            </a:r>
            <a:r>
              <a:rPr lang="da-DK" dirty="0" err="1"/>
              <a:t>EPD’erne</a:t>
            </a:r>
            <a:r>
              <a:rPr lang="da-DK" dirty="0"/>
              <a:t> som ansvarlige for udarbejdelsen af den obligatoriske klimaberegning på bygningsniveau.</a:t>
            </a:r>
          </a:p>
          <a:p>
            <a:pPr marL="176213" indent="-176213">
              <a:buFont typeface="Arial" panose="020B0604020202020204" pitchFamily="34" charset="0"/>
              <a:buChar char="•"/>
            </a:pPr>
            <a:r>
              <a:rPr lang="da-DK" dirty="0"/>
              <a:t>Som privat bygherre kan man frit stille specifikke krav til, at byggeriet fx skal opføres med bestemte byggematerialer, eller at det kun udføres med byggematerialer, som har en EPD. </a:t>
            </a:r>
          </a:p>
          <a:p>
            <a:pPr marL="176213" indent="-176213">
              <a:spcBef>
                <a:spcPts val="500"/>
              </a:spcBef>
              <a:buFont typeface="Arial" panose="020B0604020202020204" pitchFamily="34" charset="0"/>
              <a:buChar char="•"/>
              <a:defRPr/>
            </a:pPr>
            <a:r>
              <a:rPr kumimoji="0" lang="da-DK" b="0" i="0" u="none" strike="noStrike" kern="1200" cap="none" spc="0" normalizeH="0" baseline="0" noProof="0" dirty="0">
                <a:ln>
                  <a:noFill/>
                </a:ln>
                <a:solidFill>
                  <a:prstClr val="white"/>
                </a:solidFill>
                <a:effectLst/>
                <a:uLnTx/>
                <a:uFillTx/>
                <a:ea typeface="+mn-ea"/>
                <a:cs typeface="+mn-cs"/>
              </a:rPr>
              <a:t>Offentlige bygherrer må jf. Udbudsloven ikke stille de samme krav, som private bygherrer til fx materialevalg og brug af </a:t>
            </a:r>
            <a:r>
              <a:rPr kumimoji="0" lang="da-DK" b="0" i="0" u="none" strike="noStrike" kern="1200" cap="none" spc="0" normalizeH="0" baseline="0" noProof="0" dirty="0" err="1">
                <a:ln>
                  <a:noFill/>
                </a:ln>
                <a:solidFill>
                  <a:prstClr val="white"/>
                </a:solidFill>
                <a:effectLst/>
                <a:uLnTx/>
                <a:uFillTx/>
                <a:ea typeface="+mn-ea"/>
                <a:cs typeface="+mn-cs"/>
              </a:rPr>
              <a:t>EPD’er</a:t>
            </a:r>
            <a:r>
              <a:rPr kumimoji="0" lang="da-DK" b="0" i="0" u="none" strike="noStrike" kern="1200" cap="none" spc="0" normalizeH="0" baseline="0" noProof="0" dirty="0">
                <a:ln>
                  <a:noFill/>
                </a:ln>
                <a:solidFill>
                  <a:prstClr val="white"/>
                </a:solidFill>
                <a:effectLst/>
                <a:uLnTx/>
                <a:uFillTx/>
                <a:ea typeface="+mn-ea"/>
                <a:cs typeface="+mn-cs"/>
              </a:rPr>
              <a:t>. </a:t>
            </a:r>
          </a:p>
          <a:p>
            <a:pPr marL="541338" lvl="1" indent="-187325">
              <a:buFont typeface="Arial" panose="020B0604020202020204" pitchFamily="34" charset="0"/>
              <a:buChar char="•"/>
              <a:defRPr/>
            </a:pPr>
            <a:r>
              <a:rPr kumimoji="0" lang="da-DK" b="1" i="0" u="none" strike="noStrike" kern="1200" cap="none" spc="0" normalizeH="0" baseline="0" noProof="0" dirty="0">
                <a:ln>
                  <a:noFill/>
                </a:ln>
                <a:solidFill>
                  <a:prstClr val="white"/>
                </a:solidFill>
                <a:effectLst/>
                <a:uLnTx/>
                <a:uFillTx/>
                <a:ea typeface="+mn-ea"/>
                <a:cs typeface="+mn-cs"/>
              </a:rPr>
              <a:t>MEN</a:t>
            </a:r>
            <a:r>
              <a:rPr kumimoji="0" lang="da-DK" b="0" i="0" u="none" strike="noStrike" kern="1200" cap="none" spc="0" normalizeH="0" baseline="0" noProof="0" dirty="0">
                <a:ln>
                  <a:noFill/>
                </a:ln>
                <a:solidFill>
                  <a:prstClr val="white"/>
                </a:solidFill>
                <a:effectLst/>
                <a:uLnTx/>
                <a:uFillTx/>
                <a:ea typeface="+mn-ea"/>
                <a:cs typeface="+mn-cs"/>
              </a:rPr>
              <a:t> de må gerne udarbejde funktionsudbud, som fx stiller krav om, hvor høj klimapåvirkningen må være fra den enkelte byggevare. </a:t>
            </a:r>
          </a:p>
          <a:p>
            <a:pPr marL="541338" lvl="1" indent="-187325">
              <a:buFont typeface="Arial" panose="020B0604020202020204" pitchFamily="34" charset="0"/>
              <a:buChar char="•"/>
              <a:defRPr/>
            </a:pPr>
            <a:r>
              <a:rPr kumimoji="0" lang="da-DK" b="0" i="0" u="none" strike="noStrike" kern="1200" cap="none" spc="0" normalizeH="0" baseline="0" noProof="0" dirty="0">
                <a:ln>
                  <a:noFill/>
                </a:ln>
                <a:solidFill>
                  <a:prstClr val="white"/>
                </a:solidFill>
                <a:effectLst/>
                <a:uLnTx/>
                <a:uFillTx/>
                <a:ea typeface="+mn-ea"/>
                <a:cs typeface="+mn-cs"/>
              </a:rPr>
              <a:t>Det vil ofte medføre en præference for byggematerialer med </a:t>
            </a:r>
            <a:r>
              <a:rPr kumimoji="0" lang="da-DK" b="0" i="0" u="none" strike="noStrike" kern="1200" cap="none" spc="0" normalizeH="0" baseline="0" noProof="0" dirty="0" err="1">
                <a:ln>
                  <a:noFill/>
                </a:ln>
                <a:solidFill>
                  <a:prstClr val="white"/>
                </a:solidFill>
                <a:effectLst/>
                <a:uLnTx/>
                <a:uFillTx/>
                <a:ea typeface="+mn-ea"/>
                <a:cs typeface="+mn-cs"/>
              </a:rPr>
              <a:t>EPD’er</a:t>
            </a:r>
            <a:r>
              <a:rPr kumimoji="0" lang="da-DK" b="0" i="0" u="none" strike="noStrike" kern="1200" cap="none" spc="0" normalizeH="0" baseline="0" noProof="0" dirty="0">
                <a:ln>
                  <a:noFill/>
                </a:ln>
                <a:solidFill>
                  <a:prstClr val="white"/>
                </a:solidFill>
                <a:effectLst/>
                <a:uLnTx/>
                <a:uFillTx/>
                <a:ea typeface="+mn-ea"/>
                <a:cs typeface="+mn-cs"/>
              </a:rPr>
              <a:t>, fordi de giver en mere præcis indikation af byggematerialets miljøbelastning end fx generiske data.</a:t>
            </a:r>
          </a:p>
          <a:p>
            <a:pPr marL="342900" indent="-342900">
              <a:buFont typeface="Arial" panose="020B0604020202020204" pitchFamily="34" charset="0"/>
              <a:buChar char="•"/>
            </a:pPr>
            <a:endParaRPr lang="da-DK" dirty="0"/>
          </a:p>
        </p:txBody>
      </p:sp>
      <p:pic>
        <p:nvPicPr>
          <p:cNvPr id="10" name="Graphic 9">
            <a:extLst>
              <a:ext uri="{FF2B5EF4-FFF2-40B4-BE49-F238E27FC236}">
                <a16:creationId xmlns:a16="http://schemas.microsoft.com/office/drawing/2014/main" id="{B3464210-C859-6DFC-E6C7-94E5D121D4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2977" y="891185"/>
            <a:ext cx="3146907" cy="4838102"/>
          </a:xfrm>
          <a:prstGeom prst="rect">
            <a:avLst/>
          </a:prstGeom>
        </p:spPr>
      </p:pic>
    </p:spTree>
    <p:extLst>
      <p:ext uri="{BB962C8B-B14F-4D97-AF65-F5344CB8AC3E}">
        <p14:creationId xmlns:p14="http://schemas.microsoft.com/office/powerpoint/2010/main" val="1578863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EBCD8B-34E7-CA16-AA88-7542BDD42D07}"/>
              </a:ext>
            </a:extLst>
          </p:cNvPr>
          <p:cNvSpPr>
            <a:spLocks noGrp="1"/>
          </p:cNvSpPr>
          <p:nvPr>
            <p:ph type="title"/>
          </p:nvPr>
        </p:nvSpPr>
        <p:spPr>
          <a:xfrm>
            <a:off x="838800" y="1037690"/>
            <a:ext cx="5665342" cy="775597"/>
          </a:xfrm>
        </p:spPr>
        <p:txBody>
          <a:bodyPr/>
          <a:lstStyle/>
          <a:p>
            <a:r>
              <a:rPr lang="da-DK" dirty="0"/>
              <a:t>Hvilke aktører bruger </a:t>
            </a:r>
            <a:r>
              <a:rPr lang="da-DK" dirty="0" err="1"/>
              <a:t>EPD’er</a:t>
            </a:r>
            <a:r>
              <a:rPr lang="da-DK" dirty="0"/>
              <a:t>?</a:t>
            </a:r>
            <a:br>
              <a:rPr lang="da-DK" dirty="0"/>
            </a:br>
            <a:endParaRPr lang="da-DK" dirty="0"/>
          </a:p>
        </p:txBody>
      </p:sp>
      <p:sp>
        <p:nvSpPr>
          <p:cNvPr id="6" name="Content Placeholder 5">
            <a:extLst>
              <a:ext uri="{FF2B5EF4-FFF2-40B4-BE49-F238E27FC236}">
                <a16:creationId xmlns:a16="http://schemas.microsoft.com/office/drawing/2014/main" id="{A7853F7B-7B86-D139-A604-8DDA3EFDD184}"/>
              </a:ext>
            </a:extLst>
          </p:cNvPr>
          <p:cNvSpPr>
            <a:spLocks noGrp="1"/>
          </p:cNvSpPr>
          <p:nvPr>
            <p:ph idx="1"/>
          </p:nvPr>
        </p:nvSpPr>
        <p:spPr>
          <a:xfrm>
            <a:off x="838200" y="1825625"/>
            <a:ext cx="5665342" cy="2673552"/>
          </a:xfrm>
        </p:spPr>
        <p:txBody>
          <a:bodyPr/>
          <a:lstStyle/>
          <a:p>
            <a:pPr marR="0" lvl="2" algn="l" defTabSz="914400" rtl="0" eaLnBrk="1" fontAlgn="auto" latinLnBrk="0" hangingPunct="1">
              <a:lnSpc>
                <a:spcPct val="90000"/>
              </a:lnSpc>
              <a:spcBef>
                <a:spcPts val="500"/>
              </a:spcBef>
              <a:spcAft>
                <a:spcPts val="0"/>
              </a:spcAft>
              <a:buClrTx/>
              <a:buSzTx/>
              <a:tabLst/>
              <a:defRPr/>
            </a:pPr>
            <a:r>
              <a:rPr kumimoji="0" lang="da-DK" b="0" i="0" u="none" strike="noStrike" kern="1200" cap="none" spc="0" normalizeH="0" baseline="0" noProof="0" dirty="0">
                <a:ln>
                  <a:noFill/>
                </a:ln>
                <a:solidFill>
                  <a:prstClr val="white"/>
                </a:solidFill>
                <a:effectLst/>
                <a:uLnTx/>
                <a:uFillTx/>
                <a:ea typeface="+mn-ea"/>
                <a:cs typeface="+mn-cs"/>
              </a:rPr>
              <a:t> </a:t>
            </a:r>
          </a:p>
          <a:p>
            <a:r>
              <a:rPr lang="da-DK" sz="2400" b="1" dirty="0"/>
              <a:t>Rådgivere </a:t>
            </a:r>
            <a:br>
              <a:rPr lang="da-DK" sz="2000" b="1" dirty="0"/>
            </a:br>
            <a:r>
              <a:rPr lang="da-DK" dirty="0"/>
              <a:t>Fx ingeniører og arkitekter med ansvar for byggeriets livscyklusvurdering (LCA).</a:t>
            </a:r>
          </a:p>
          <a:p>
            <a:pPr marL="176213" indent="-176213">
              <a:buFont typeface="Arial" panose="020B0604020202020204" pitchFamily="34" charset="0"/>
              <a:buChar char="•"/>
            </a:pPr>
            <a:r>
              <a:rPr lang="da-DK" dirty="0"/>
              <a:t>Det er rådgiverens ansvar at udføre selve </a:t>
            </a:r>
            <a:br>
              <a:rPr lang="da-DK" dirty="0"/>
            </a:br>
            <a:r>
              <a:rPr lang="da-DK" dirty="0"/>
              <a:t>LCA-beregningen på bygningsniveau.</a:t>
            </a:r>
          </a:p>
          <a:p>
            <a:pPr marL="176213" indent="-176213">
              <a:buFont typeface="Arial" panose="020B0604020202020204" pitchFamily="34" charset="0"/>
              <a:buChar char="•"/>
            </a:pPr>
            <a:r>
              <a:rPr lang="da-DK" dirty="0"/>
              <a:t>Det er derfor også rådgiverens ansvar at indhente de nødvendige miljødata fx i form af </a:t>
            </a:r>
            <a:r>
              <a:rPr lang="da-DK" dirty="0" err="1"/>
              <a:t>EPD’er</a:t>
            </a:r>
            <a:r>
              <a:rPr lang="da-DK" dirty="0"/>
              <a:t>.</a:t>
            </a:r>
          </a:p>
          <a:p>
            <a:endParaRPr lang="da-DK" dirty="0"/>
          </a:p>
        </p:txBody>
      </p:sp>
      <p:pic>
        <p:nvPicPr>
          <p:cNvPr id="7" name="Graphic 6">
            <a:extLst>
              <a:ext uri="{FF2B5EF4-FFF2-40B4-BE49-F238E27FC236}">
                <a16:creationId xmlns:a16="http://schemas.microsoft.com/office/drawing/2014/main" id="{7BAA64DD-DB89-51AB-CD6F-CA59A63FBE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3058" y="730787"/>
            <a:ext cx="3165987" cy="5176816"/>
          </a:xfrm>
          <a:prstGeom prst="rect">
            <a:avLst/>
          </a:prstGeom>
        </p:spPr>
      </p:pic>
    </p:spTree>
    <p:extLst>
      <p:ext uri="{BB962C8B-B14F-4D97-AF65-F5344CB8AC3E}">
        <p14:creationId xmlns:p14="http://schemas.microsoft.com/office/powerpoint/2010/main" val="1701365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EBCD8B-34E7-CA16-AA88-7542BDD42D07}"/>
              </a:ext>
            </a:extLst>
          </p:cNvPr>
          <p:cNvSpPr>
            <a:spLocks noGrp="1"/>
          </p:cNvSpPr>
          <p:nvPr>
            <p:ph type="title"/>
          </p:nvPr>
        </p:nvSpPr>
        <p:spPr>
          <a:xfrm>
            <a:off x="838800" y="1037690"/>
            <a:ext cx="5665342" cy="775597"/>
          </a:xfrm>
        </p:spPr>
        <p:txBody>
          <a:bodyPr/>
          <a:lstStyle/>
          <a:p>
            <a:r>
              <a:rPr lang="da-DK" dirty="0"/>
              <a:t>Hvilke aktører bruger </a:t>
            </a:r>
            <a:r>
              <a:rPr lang="da-DK" dirty="0" err="1"/>
              <a:t>EPD’er</a:t>
            </a:r>
            <a:r>
              <a:rPr lang="da-DK" dirty="0"/>
              <a:t>?</a:t>
            </a:r>
            <a:br>
              <a:rPr lang="da-DK" dirty="0"/>
            </a:br>
            <a:endParaRPr lang="da-DK" dirty="0"/>
          </a:p>
        </p:txBody>
      </p:sp>
      <p:sp>
        <p:nvSpPr>
          <p:cNvPr id="6" name="Content Placeholder 5">
            <a:extLst>
              <a:ext uri="{FF2B5EF4-FFF2-40B4-BE49-F238E27FC236}">
                <a16:creationId xmlns:a16="http://schemas.microsoft.com/office/drawing/2014/main" id="{A7853F7B-7B86-D139-A604-8DDA3EFDD184}"/>
              </a:ext>
            </a:extLst>
          </p:cNvPr>
          <p:cNvSpPr>
            <a:spLocks noGrp="1"/>
          </p:cNvSpPr>
          <p:nvPr>
            <p:ph idx="1"/>
          </p:nvPr>
        </p:nvSpPr>
        <p:spPr>
          <a:xfrm>
            <a:off x="838200" y="1825625"/>
            <a:ext cx="6554002" cy="4612545"/>
          </a:xfrm>
        </p:spPr>
        <p:txBody>
          <a:bodyPr/>
          <a:lstStyle/>
          <a:p>
            <a:pPr>
              <a:spcBef>
                <a:spcPts val="500"/>
              </a:spcBef>
              <a:defRPr/>
            </a:pPr>
            <a:r>
              <a:rPr kumimoji="0" lang="da-DK" sz="2400" b="1" i="0" strike="noStrike" kern="1200" cap="none" spc="0" normalizeH="0" baseline="0" noProof="0" dirty="0">
                <a:ln>
                  <a:noFill/>
                </a:ln>
                <a:solidFill>
                  <a:prstClr val="white"/>
                </a:solidFill>
                <a:effectLst/>
                <a:uLnTx/>
                <a:uFillTx/>
                <a:ea typeface="+mn-ea"/>
                <a:cs typeface="+mn-cs"/>
              </a:rPr>
              <a:t>Entreprenører og håndværkere </a:t>
            </a:r>
            <a:br>
              <a:rPr kumimoji="0" lang="da-DK" sz="2400" b="1" i="0" strike="noStrike" kern="1200" cap="none" spc="0" normalizeH="0" baseline="0" noProof="0" dirty="0">
                <a:ln>
                  <a:noFill/>
                </a:ln>
                <a:solidFill>
                  <a:prstClr val="white"/>
                </a:solidFill>
                <a:effectLst/>
                <a:uLnTx/>
                <a:uFillTx/>
                <a:ea typeface="+mn-ea"/>
                <a:cs typeface="+mn-cs"/>
              </a:rPr>
            </a:br>
            <a:r>
              <a:rPr kumimoji="0" lang="da-DK" b="0" i="0" u="none" strike="noStrike" kern="1200" cap="none" spc="0" normalizeH="0" baseline="0" noProof="0" dirty="0">
                <a:ln>
                  <a:noFill/>
                </a:ln>
                <a:solidFill>
                  <a:prstClr val="white"/>
                </a:solidFill>
                <a:effectLst/>
                <a:uLnTx/>
                <a:uFillTx/>
                <a:ea typeface="+mn-ea"/>
                <a:cs typeface="+mn-cs"/>
              </a:rPr>
              <a:t>I berøring med  </a:t>
            </a:r>
            <a:r>
              <a:rPr kumimoji="0" lang="da-DK" b="0" i="0" u="none" strike="noStrike" kern="1200" cap="none" spc="0" normalizeH="0" baseline="0" noProof="0" dirty="0" err="1">
                <a:ln>
                  <a:noFill/>
                </a:ln>
                <a:solidFill>
                  <a:prstClr val="white"/>
                </a:solidFill>
                <a:effectLst/>
                <a:uLnTx/>
                <a:uFillTx/>
                <a:ea typeface="+mn-ea"/>
                <a:cs typeface="+mn-cs"/>
              </a:rPr>
              <a:t>EPD’er</a:t>
            </a:r>
            <a:r>
              <a:rPr kumimoji="0" lang="da-DK" b="0" i="0" u="none" strike="noStrike" kern="1200" cap="none" spc="0" normalizeH="0" baseline="0" noProof="0" dirty="0">
                <a:ln>
                  <a:noFill/>
                </a:ln>
                <a:solidFill>
                  <a:prstClr val="white"/>
                </a:solidFill>
                <a:effectLst/>
                <a:uLnTx/>
                <a:uFillTx/>
                <a:ea typeface="+mn-ea"/>
                <a:cs typeface="+mn-cs"/>
              </a:rPr>
              <a:t>, når de fx har ansvaret for at indkøbe de byggevarer, der benyttes i byggeriet.</a:t>
            </a:r>
          </a:p>
          <a:p>
            <a:pPr marL="354013"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dirty="0">
                <a:ln>
                  <a:noFill/>
                </a:ln>
                <a:solidFill>
                  <a:prstClr val="white"/>
                </a:solidFill>
                <a:effectLst/>
                <a:uLnTx/>
                <a:uFillTx/>
                <a:ea typeface="+mn-ea"/>
                <a:cs typeface="+mn-cs"/>
              </a:rPr>
              <a:t>Entreprenøren skal sikre, at de byggevarer, der er projekteret med, også er dem, der rent faktisk bygges med. </a:t>
            </a:r>
          </a:p>
          <a:p>
            <a:pPr marL="354013"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dirty="0">
                <a:ln>
                  <a:noFill/>
                </a:ln>
                <a:solidFill>
                  <a:prstClr val="white"/>
                </a:solidFill>
                <a:effectLst/>
                <a:uLnTx/>
                <a:uFillTx/>
                <a:ea typeface="+mn-ea"/>
                <a:cs typeface="+mn-cs"/>
              </a:rPr>
              <a:t>Erstattes ét materiale med et andet i løbet af byggeprocessen, skal entreprenøren sørge for at give rådgiveren besked og evt. </a:t>
            </a:r>
            <a:r>
              <a:rPr lang="da-DK" dirty="0">
                <a:solidFill>
                  <a:prstClr val="white"/>
                </a:solidFill>
              </a:rPr>
              <a:t>indhente</a:t>
            </a:r>
            <a:r>
              <a:rPr kumimoji="0" lang="da-DK" b="0" i="0" u="none" strike="noStrike" kern="1200" cap="none" spc="0" normalizeH="0" baseline="0" noProof="0" dirty="0">
                <a:ln>
                  <a:noFill/>
                </a:ln>
                <a:solidFill>
                  <a:prstClr val="white"/>
                </a:solidFill>
                <a:effectLst/>
                <a:uLnTx/>
                <a:uFillTx/>
                <a:ea typeface="+mn-ea"/>
                <a:cs typeface="+mn-cs"/>
              </a:rPr>
              <a:t> </a:t>
            </a:r>
            <a:r>
              <a:rPr kumimoji="0" lang="da-DK" b="0" i="0" u="none" strike="noStrike" kern="1200" cap="none" spc="0" normalizeH="0" baseline="0" noProof="0" dirty="0" err="1">
                <a:ln>
                  <a:noFill/>
                </a:ln>
                <a:solidFill>
                  <a:prstClr val="white"/>
                </a:solidFill>
                <a:effectLst/>
                <a:uLnTx/>
                <a:uFillTx/>
                <a:ea typeface="+mn-ea"/>
                <a:cs typeface="+mn-cs"/>
              </a:rPr>
              <a:t>EPD’er</a:t>
            </a:r>
            <a:r>
              <a:rPr kumimoji="0" lang="da-DK" b="0" i="0" u="none" strike="noStrike" kern="1200" cap="none" spc="0" normalizeH="0" baseline="0" noProof="0" dirty="0">
                <a:ln>
                  <a:noFill/>
                </a:ln>
                <a:solidFill>
                  <a:prstClr val="white"/>
                </a:solidFill>
                <a:effectLst/>
                <a:uLnTx/>
                <a:uFillTx/>
                <a:ea typeface="+mn-ea"/>
                <a:cs typeface="+mn-cs"/>
              </a:rPr>
              <a:t> på de nye materialer. </a:t>
            </a:r>
          </a:p>
          <a:p>
            <a:pPr marL="354013"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b="0" i="0" u="none" strike="noStrike" kern="1200" cap="none" spc="0" normalizeH="0" baseline="0" noProof="0" dirty="0">
                <a:ln>
                  <a:noFill/>
                </a:ln>
                <a:solidFill>
                  <a:prstClr val="white"/>
                </a:solidFill>
                <a:effectLst/>
                <a:uLnTx/>
                <a:uFillTx/>
                <a:ea typeface="+mn-ea"/>
                <a:cs typeface="+mn-cs"/>
              </a:rPr>
              <a:t>Sådan sikres det, at den endelige beregning af bygningens klimapåvirkning også stemmer overens med det faktisk opførte byggeri.</a:t>
            </a:r>
          </a:p>
          <a:p>
            <a:pPr>
              <a:spcBef>
                <a:spcPts val="500"/>
              </a:spcBef>
              <a:defRPr/>
            </a:pPr>
            <a:endParaRPr lang="da-DK" dirty="0">
              <a:solidFill>
                <a:prstClr val="white"/>
              </a:solidFill>
            </a:endParaRPr>
          </a:p>
          <a:p>
            <a:pPr>
              <a:spcBef>
                <a:spcPts val="500"/>
              </a:spcBef>
              <a:defRPr/>
            </a:pPr>
            <a:r>
              <a:rPr lang="da-DK" sz="2400" b="1" dirty="0">
                <a:solidFill>
                  <a:prstClr val="white"/>
                </a:solidFill>
              </a:rPr>
              <a:t>Byggecentre</a:t>
            </a:r>
          </a:p>
          <a:p>
            <a:pPr>
              <a:spcBef>
                <a:spcPts val="500"/>
              </a:spcBef>
              <a:defRPr/>
            </a:pPr>
            <a:r>
              <a:rPr lang="da-DK" dirty="0">
                <a:solidFill>
                  <a:prstClr val="white"/>
                </a:solidFill>
              </a:rPr>
              <a:t>Kan komme i berøring med </a:t>
            </a:r>
            <a:r>
              <a:rPr lang="da-DK" dirty="0" err="1">
                <a:solidFill>
                  <a:prstClr val="white"/>
                </a:solidFill>
              </a:rPr>
              <a:t>EPD’er</a:t>
            </a:r>
            <a:r>
              <a:rPr lang="da-DK" dirty="0">
                <a:solidFill>
                  <a:prstClr val="white"/>
                </a:solidFill>
              </a:rPr>
              <a:t>, fordi de</a:t>
            </a:r>
            <a:r>
              <a:rPr kumimoji="0" lang="da-DK" b="0" i="0" u="none" strike="noStrike" kern="1200" cap="none" spc="0" normalizeH="0" baseline="0" noProof="0" dirty="0">
                <a:ln>
                  <a:noFill/>
                </a:ln>
                <a:solidFill>
                  <a:prstClr val="white"/>
                </a:solidFill>
                <a:effectLst/>
                <a:uLnTx/>
                <a:uFillTx/>
                <a:ea typeface="+mn-ea"/>
                <a:cs typeface="+mn-cs"/>
              </a:rPr>
              <a:t> professionelle kunder i stigende grad efterspørger (og forventer, at byggecentrene kan levere) </a:t>
            </a:r>
            <a:r>
              <a:rPr kumimoji="0" lang="da-DK" b="0" i="0" u="none" strike="noStrike" kern="1200" cap="none" spc="0" normalizeH="0" baseline="0" noProof="0" dirty="0" err="1">
                <a:ln>
                  <a:noFill/>
                </a:ln>
                <a:solidFill>
                  <a:prstClr val="white"/>
                </a:solidFill>
                <a:effectLst/>
                <a:uLnTx/>
                <a:uFillTx/>
                <a:ea typeface="+mn-ea"/>
                <a:cs typeface="+mn-cs"/>
              </a:rPr>
              <a:t>EPD’er</a:t>
            </a:r>
            <a:r>
              <a:rPr kumimoji="0" lang="da-DK" b="0" i="0" u="none" strike="noStrike" kern="1200" cap="none" spc="0" normalizeH="0" baseline="0" noProof="0" dirty="0">
                <a:ln>
                  <a:noFill/>
                </a:ln>
                <a:solidFill>
                  <a:prstClr val="white"/>
                </a:solidFill>
                <a:effectLst/>
                <a:uLnTx/>
                <a:uFillTx/>
                <a:ea typeface="+mn-ea"/>
                <a:cs typeface="+mn-cs"/>
              </a:rPr>
              <a:t> på de byggevarer, de sælger.</a:t>
            </a:r>
          </a:p>
          <a:p>
            <a:endParaRPr lang="da-DK" dirty="0"/>
          </a:p>
        </p:txBody>
      </p:sp>
      <p:pic>
        <p:nvPicPr>
          <p:cNvPr id="3" name="Graphic 2">
            <a:extLst>
              <a:ext uri="{FF2B5EF4-FFF2-40B4-BE49-F238E27FC236}">
                <a16:creationId xmlns:a16="http://schemas.microsoft.com/office/drawing/2014/main" id="{21E70C54-6C30-337B-04B8-CA997B66E3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6755" y="2490229"/>
            <a:ext cx="3286125" cy="3790634"/>
          </a:xfrm>
          <a:prstGeom prst="rect">
            <a:avLst/>
          </a:prstGeom>
        </p:spPr>
      </p:pic>
      <p:pic>
        <p:nvPicPr>
          <p:cNvPr id="8" name="Graphic 7">
            <a:extLst>
              <a:ext uri="{FF2B5EF4-FFF2-40B4-BE49-F238E27FC236}">
                <a16:creationId xmlns:a16="http://schemas.microsoft.com/office/drawing/2014/main" id="{01259BAB-EB47-A8A6-5562-F65E3720B3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1379" y="371562"/>
            <a:ext cx="2301240" cy="2502992"/>
          </a:xfrm>
          <a:prstGeom prst="rect">
            <a:avLst/>
          </a:prstGeom>
        </p:spPr>
      </p:pic>
    </p:spTree>
    <p:extLst>
      <p:ext uri="{BB962C8B-B14F-4D97-AF65-F5344CB8AC3E}">
        <p14:creationId xmlns:p14="http://schemas.microsoft.com/office/powerpoint/2010/main" val="2322420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9" y="684879"/>
            <a:ext cx="5082741" cy="2387600"/>
          </a:xfrm>
        </p:spPr>
        <p:txBody>
          <a:bodyPr>
            <a:normAutofit/>
          </a:bodyPr>
          <a:lstStyle/>
          <a:p>
            <a:r>
              <a:rPr lang="da-DK" sz="2800" dirty="0"/>
              <a:t>Videnspakke 5:</a:t>
            </a:r>
            <a:br>
              <a:rPr lang="da-DK" dirty="0"/>
            </a:br>
            <a:r>
              <a:rPr lang="da-DK" dirty="0"/>
              <a:t>Hvad er gevinsterne ved en EPD?</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8" y="3898127"/>
            <a:ext cx="4555471" cy="1655762"/>
          </a:xfrm>
        </p:spPr>
        <p:txBody>
          <a:bodyPr/>
          <a:lstStyle/>
          <a:p>
            <a:r>
              <a:rPr lang="da-DK" dirty="0"/>
              <a:t>Hvad får man ud af at have en EPD - og hvordan bruger man den i sin markedsføring?</a:t>
            </a:r>
          </a:p>
        </p:txBody>
      </p:sp>
    </p:spTree>
    <p:extLst>
      <p:ext uri="{BB962C8B-B14F-4D97-AF65-F5344CB8AC3E}">
        <p14:creationId xmlns:p14="http://schemas.microsoft.com/office/powerpoint/2010/main" val="2681536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p:txBody>
          <a:bodyPr>
            <a:normAutofit/>
          </a:bodyPr>
          <a:lstStyle/>
          <a:p>
            <a:pPr marL="268288" indent="-268288">
              <a:buFont typeface="Arial" panose="020B0604020202020204" pitchFamily="34" charset="0"/>
              <a:buChar char="•"/>
            </a:pPr>
            <a:r>
              <a:rPr lang="da-DK" dirty="0"/>
              <a:t>Hvordan markedsfører man en EPD?</a:t>
            </a:r>
          </a:p>
          <a:p>
            <a:pPr marL="268288" indent="-268288">
              <a:buFont typeface="Arial" panose="020B0604020202020204" pitchFamily="34" charset="0"/>
              <a:buChar char="•"/>
            </a:pPr>
            <a:r>
              <a:rPr lang="da-DK" dirty="0"/>
              <a:t>Hvilken lovgivning er relevant i forhold til markedsføring af </a:t>
            </a:r>
            <a:r>
              <a:rPr lang="da-DK" dirty="0" err="1"/>
              <a:t>EPD’er</a:t>
            </a:r>
            <a:r>
              <a:rPr lang="da-DK" dirty="0"/>
              <a:t>?</a:t>
            </a:r>
          </a:p>
          <a:p>
            <a:pPr marL="268288" indent="-268288">
              <a:buFont typeface="Arial" panose="020B0604020202020204" pitchFamily="34" charset="0"/>
              <a:buChar char="•"/>
            </a:pPr>
            <a:r>
              <a:rPr lang="da-DK" dirty="0"/>
              <a:t>Hvad får man ud af at have en EPD? </a:t>
            </a:r>
          </a:p>
          <a:p>
            <a:pPr marL="268288" indent="-268288">
              <a:buFont typeface="Arial" panose="020B0604020202020204" pitchFamily="34" charset="0"/>
              <a:buChar char="•"/>
            </a:pPr>
            <a:r>
              <a:rPr lang="da-DK" dirty="0"/>
              <a:t>Hvorfor har </a:t>
            </a:r>
            <a:r>
              <a:rPr lang="da-DK" dirty="0" err="1"/>
              <a:t>EPD’en</a:t>
            </a:r>
            <a:r>
              <a:rPr lang="da-DK" dirty="0"/>
              <a:t> ikke nødvendigvis en effekt på ordrebogen? </a:t>
            </a:r>
          </a:p>
          <a:p>
            <a:pPr marL="268288" indent="-268288">
              <a:buFont typeface="Arial" panose="020B0604020202020204" pitchFamily="34" charset="0"/>
              <a:buChar char="•"/>
            </a:pPr>
            <a:endParaRPr lang="da-DK" dirty="0"/>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p:txBody>
          <a:bodyPr/>
          <a:lstStyle/>
          <a:p>
            <a:r>
              <a:rPr lang="da-DK"/>
              <a:t>Indhold</a:t>
            </a:r>
          </a:p>
        </p:txBody>
      </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30922"/>
            <a:ext cx="2563656" cy="42098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den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2"/>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37A75FF9-9A51-0338-E825-FA86798D9BBA}"/>
              </a:ext>
            </a:extLst>
          </p:cNvPr>
          <p:cNvGrpSpPr/>
          <p:nvPr/>
        </p:nvGrpSpPr>
        <p:grpSpPr>
          <a:xfrm>
            <a:off x="249071" y="2221291"/>
            <a:ext cx="3074428" cy="1919156"/>
            <a:chOff x="249071" y="2211766"/>
            <a:chExt cx="3074428" cy="1919156"/>
          </a:xfrm>
        </p:grpSpPr>
        <p:pic>
          <p:nvPicPr>
            <p:cNvPr id="7" name="Picture 6">
              <a:extLst>
                <a:ext uri="{FF2B5EF4-FFF2-40B4-BE49-F238E27FC236}">
                  <a16:creationId xmlns:a16="http://schemas.microsoft.com/office/drawing/2014/main" id="{19E77103-5625-E9FF-16B1-7D7785788835}"/>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pic>
          <p:nvPicPr>
            <p:cNvPr id="5" name="Picture 4">
              <a:extLst>
                <a:ext uri="{FF2B5EF4-FFF2-40B4-BE49-F238E27FC236}">
                  <a16:creationId xmlns:a16="http://schemas.microsoft.com/office/drawing/2014/main" id="{F9DF6339-B32E-DC8C-7484-0A3797395623}"/>
                </a:ext>
              </a:extLst>
            </p:cNvPr>
            <p:cNvPicPr>
              <a:picLocks noChangeAspect="1"/>
            </p:cNvPicPr>
            <p:nvPr/>
          </p:nvPicPr>
          <p:blipFill rotWithShape="1">
            <a:blip r:embed="rId4">
              <a:extLst>
                <a:ext uri="{28A0092B-C50C-407E-A947-70E740481C1C}">
                  <a14:useLocalDpi xmlns:a14="http://schemas.microsoft.com/office/drawing/2010/main" val="0"/>
                </a:ext>
              </a:extLst>
            </a:blip>
            <a:srcRect l="3738" r="3738"/>
            <a:stretch/>
          </p:blipFill>
          <p:spPr>
            <a:xfrm>
              <a:off x="404906" y="2317631"/>
              <a:ext cx="2755574" cy="1518632"/>
            </a:xfrm>
            <a:prstGeom prst="rect">
              <a:avLst/>
            </a:prstGeom>
          </p:spPr>
        </p:pic>
        <p:pic>
          <p:nvPicPr>
            <p:cNvPr id="9" name="Picture 8">
              <a:extLst>
                <a:ext uri="{FF2B5EF4-FFF2-40B4-BE49-F238E27FC236}">
                  <a16:creationId xmlns:a16="http://schemas.microsoft.com/office/drawing/2014/main" id="{AFFE208E-4CA9-F865-4EE2-551577721AE2}"/>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Tree>
    <p:extLst>
      <p:ext uri="{BB962C8B-B14F-4D97-AF65-F5344CB8AC3E}">
        <p14:creationId xmlns:p14="http://schemas.microsoft.com/office/powerpoint/2010/main" val="1211739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6BFDE4-7AAB-41A1-D6E1-4740D3EE9548}"/>
              </a:ext>
            </a:extLst>
          </p:cNvPr>
          <p:cNvSpPr>
            <a:spLocks noGrp="1"/>
          </p:cNvSpPr>
          <p:nvPr>
            <p:ph type="title"/>
          </p:nvPr>
        </p:nvSpPr>
        <p:spPr>
          <a:xfrm>
            <a:off x="838800" y="1037690"/>
            <a:ext cx="6187642" cy="1163395"/>
          </a:xfrm>
        </p:spPr>
        <p:txBody>
          <a:bodyPr/>
          <a:lstStyle/>
          <a:p>
            <a:r>
              <a:rPr lang="da-DK"/>
              <a:t>Hvordan markedsfører man en EPD?</a:t>
            </a:r>
            <a:br>
              <a:rPr lang="da-DK"/>
            </a:br>
            <a:endParaRPr lang="da-DK"/>
          </a:p>
        </p:txBody>
      </p:sp>
      <p:sp>
        <p:nvSpPr>
          <p:cNvPr id="5" name="Content Placeholder 4">
            <a:extLst>
              <a:ext uri="{FF2B5EF4-FFF2-40B4-BE49-F238E27FC236}">
                <a16:creationId xmlns:a16="http://schemas.microsoft.com/office/drawing/2014/main" id="{0351F422-8F65-77B6-7189-4F7C634B3FB5}"/>
              </a:ext>
            </a:extLst>
          </p:cNvPr>
          <p:cNvSpPr>
            <a:spLocks noGrp="1"/>
          </p:cNvSpPr>
          <p:nvPr>
            <p:ph idx="1"/>
          </p:nvPr>
        </p:nvSpPr>
        <p:spPr>
          <a:xfrm>
            <a:off x="967000" y="2201085"/>
            <a:ext cx="5665342" cy="2379113"/>
          </a:xfrm>
        </p:spPr>
        <p:txBody>
          <a:bodyPr/>
          <a:lstStyle/>
          <a:p>
            <a:r>
              <a:rPr lang="da-DK" b="1" dirty="0"/>
              <a:t>Med en EPD har man dokumentation på sit produkts miljøpåvirkning.</a:t>
            </a:r>
          </a:p>
          <a:p>
            <a:r>
              <a:rPr lang="da-DK" dirty="0"/>
              <a:t>Dermed har man en konkurrencefordel, fordi </a:t>
            </a:r>
            <a:r>
              <a:rPr lang="da-DK" dirty="0" err="1"/>
              <a:t>EPD’er</a:t>
            </a:r>
            <a:r>
              <a:rPr lang="da-DK" dirty="0"/>
              <a:t> er mere præcise end generiske data. </a:t>
            </a:r>
          </a:p>
          <a:p>
            <a:r>
              <a:rPr lang="da-DK" dirty="0"/>
              <a:t>Dette skyldes, at præcise data er at foretrække for de aktører, der anvender </a:t>
            </a:r>
            <a:r>
              <a:rPr lang="da-DK" dirty="0" err="1"/>
              <a:t>EPD’er</a:t>
            </a:r>
            <a:r>
              <a:rPr lang="da-DK" dirty="0"/>
              <a:t> i deres arbejde med bl.a.:</a:t>
            </a:r>
          </a:p>
          <a:p>
            <a:pPr marL="360363" lvl="1" indent="-184150">
              <a:buFont typeface="Arial" panose="020B0604020202020204" pitchFamily="34" charset="0"/>
              <a:buChar char="•"/>
            </a:pPr>
            <a:r>
              <a:rPr lang="da-DK" dirty="0"/>
              <a:t>Den obligatoriske LCA-klimaberegning på bygningsniveau.</a:t>
            </a:r>
          </a:p>
          <a:p>
            <a:pPr marL="360363" lvl="1" indent="-184150">
              <a:buFont typeface="Arial" panose="020B0604020202020204" pitchFamily="34" charset="0"/>
              <a:buChar char="•"/>
            </a:pPr>
            <a:r>
              <a:rPr lang="da-DK" dirty="0"/>
              <a:t>Bæredygtighedscertificeringsordninger som fx DGNB, </a:t>
            </a:r>
            <a:r>
              <a:rPr lang="da-DK" dirty="0" err="1"/>
              <a:t>Breeam</a:t>
            </a:r>
            <a:r>
              <a:rPr lang="da-DK" dirty="0"/>
              <a:t> og Leed. </a:t>
            </a:r>
          </a:p>
        </p:txBody>
      </p:sp>
      <p:sp>
        <p:nvSpPr>
          <p:cNvPr id="6" name="TextBox 5">
            <a:extLst>
              <a:ext uri="{FF2B5EF4-FFF2-40B4-BE49-F238E27FC236}">
                <a16:creationId xmlns:a16="http://schemas.microsoft.com/office/drawing/2014/main" id="{F081F2A8-6474-8DCB-011B-C6A80F894C5F}"/>
              </a:ext>
            </a:extLst>
          </p:cNvPr>
          <p:cNvSpPr txBox="1"/>
          <p:nvPr/>
        </p:nvSpPr>
        <p:spPr>
          <a:xfrm>
            <a:off x="8922619" y="1501541"/>
            <a:ext cx="27432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Man kan gøre opmærksom på sin EPD ved fx at gøre den tilgængelig i forskellige EPD-benchmarking-værktøjer som fx:</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err="1">
                <a:ln>
                  <a:noFill/>
                </a:ln>
                <a:solidFill>
                  <a:prstClr val="black"/>
                </a:solidFill>
                <a:effectLst/>
                <a:uLnTx/>
                <a:uFillTx/>
                <a:latin typeface="Arial" panose="020B0604020202020204"/>
                <a:ea typeface="+mn-ea"/>
                <a:cs typeface="+mn-cs"/>
              </a:rPr>
              <a:t>LCAbyg</a:t>
            </a:r>
            <a:endPar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EC3</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EPD Analyzer </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One </a:t>
            </a:r>
            <a:r>
              <a:rPr kumimoji="0" lang="da-DK" sz="1800" b="0" i="0" u="none" strike="noStrike" kern="1200" cap="none" spc="0" normalizeH="0" baseline="0" noProof="0" dirty="0" err="1">
                <a:ln>
                  <a:noFill/>
                </a:ln>
                <a:solidFill>
                  <a:prstClr val="black"/>
                </a:solidFill>
                <a:effectLst/>
                <a:uLnTx/>
                <a:uFillTx/>
                <a:latin typeface="Arial" panose="020B0604020202020204"/>
                <a:ea typeface="+mn-ea"/>
                <a:cs typeface="+mn-cs"/>
              </a:rPr>
              <a:t>Click</a:t>
            </a: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 LCA </a:t>
            </a:r>
            <a:r>
              <a:rPr kumimoji="0" lang="da-DK" sz="1800" b="0" i="0" u="none" strike="noStrike" kern="1200" cap="none" spc="0" normalizeH="0" baseline="0" noProof="0" dirty="0" err="1">
                <a:ln>
                  <a:noFill/>
                </a:ln>
                <a:solidFill>
                  <a:prstClr val="black"/>
                </a:solidFill>
                <a:effectLst/>
                <a:uLnTx/>
                <a:uFillTx/>
                <a:latin typeface="Arial" panose="020B0604020202020204"/>
                <a:ea typeface="+mn-ea"/>
                <a:cs typeface="+mn-cs"/>
              </a:rPr>
              <a:t>Planetary</a:t>
            </a: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rPr>
              <a:t>Disse kan alle benyttes til at udregne LCA på bygningsniveau.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909892FC-1FE4-8625-D67A-009B764E1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967219">
            <a:off x="4929309" y="4006779"/>
            <a:ext cx="2863672" cy="2248116"/>
          </a:xfrm>
          <a:prstGeom prst="rect">
            <a:avLst/>
          </a:prstGeom>
        </p:spPr>
      </p:pic>
      <p:sp>
        <p:nvSpPr>
          <p:cNvPr id="11" name="Oval 10">
            <a:extLst>
              <a:ext uri="{FF2B5EF4-FFF2-40B4-BE49-F238E27FC236}">
                <a16:creationId xmlns:a16="http://schemas.microsoft.com/office/drawing/2014/main" id="{86FA6AE0-2B91-6EEB-53EB-5324F9D41935}"/>
              </a:ext>
            </a:extLst>
          </p:cNvPr>
          <p:cNvSpPr/>
          <p:nvPr/>
        </p:nvSpPr>
        <p:spPr>
          <a:xfrm>
            <a:off x="5029366" y="6439108"/>
            <a:ext cx="1997076" cy="273742"/>
          </a:xfrm>
          <a:prstGeom prst="ellipse">
            <a:avLst/>
          </a:prstGeom>
          <a:solidFill>
            <a:schemeClr val="accent6">
              <a:lumMod val="75000"/>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2352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6BFDE4-7AAB-41A1-D6E1-4740D3EE9548}"/>
              </a:ext>
            </a:extLst>
          </p:cNvPr>
          <p:cNvSpPr>
            <a:spLocks noGrp="1"/>
          </p:cNvSpPr>
          <p:nvPr>
            <p:ph type="title"/>
          </p:nvPr>
        </p:nvSpPr>
        <p:spPr>
          <a:xfrm>
            <a:off x="838800" y="1037690"/>
            <a:ext cx="5665342" cy="1163395"/>
          </a:xfrm>
        </p:spPr>
        <p:txBody>
          <a:bodyPr/>
          <a:lstStyle/>
          <a:p>
            <a:r>
              <a:rPr lang="da-DK"/>
              <a:t>Hvilken lovgivning er relevant i forhold til markedsføring af </a:t>
            </a:r>
            <a:r>
              <a:rPr lang="da-DK" err="1"/>
              <a:t>EPD’er</a:t>
            </a:r>
            <a:r>
              <a:rPr lang="da-DK"/>
              <a:t>?</a:t>
            </a:r>
            <a:br>
              <a:rPr lang="da-DK"/>
            </a:br>
            <a:endParaRPr lang="da-DK"/>
          </a:p>
        </p:txBody>
      </p:sp>
      <p:sp>
        <p:nvSpPr>
          <p:cNvPr id="6" name="Content Placeholder 4">
            <a:extLst>
              <a:ext uri="{FF2B5EF4-FFF2-40B4-BE49-F238E27FC236}">
                <a16:creationId xmlns:a16="http://schemas.microsoft.com/office/drawing/2014/main" id="{3712DB41-36DB-D4CF-0961-D55821D203BD}"/>
              </a:ext>
            </a:extLst>
          </p:cNvPr>
          <p:cNvSpPr>
            <a:spLocks noGrp="1"/>
          </p:cNvSpPr>
          <p:nvPr>
            <p:ph idx="1"/>
          </p:nvPr>
        </p:nvSpPr>
        <p:spPr>
          <a:xfrm>
            <a:off x="838200" y="2162977"/>
            <a:ext cx="5665342" cy="4124206"/>
          </a:xfrm>
        </p:spPr>
        <p:txBody>
          <a:bodyPr/>
          <a:lstStyle/>
          <a:p>
            <a:r>
              <a:rPr lang="da-DK" sz="2000" b="1" dirty="0"/>
              <a:t>Man skal huske at overholde markedsføringsloven, hvis man anvender </a:t>
            </a:r>
            <a:r>
              <a:rPr lang="da-DK" sz="2000" b="1" dirty="0" err="1"/>
              <a:t>EPD’er</a:t>
            </a:r>
            <a:r>
              <a:rPr lang="da-DK" sz="2000" b="1" dirty="0"/>
              <a:t> i sin markedsføring.</a:t>
            </a:r>
          </a:p>
          <a:p>
            <a:pPr marL="176213" indent="-176213">
              <a:buFont typeface="Arial" panose="020B0604020202020204" pitchFamily="34" charset="0"/>
              <a:buChar char="•"/>
            </a:pPr>
            <a:r>
              <a:rPr lang="da-DK" sz="2000" dirty="0"/>
              <a:t>De </a:t>
            </a:r>
            <a:r>
              <a:rPr lang="da-DK" sz="2000" b="1" dirty="0"/>
              <a:t>udsagn</a:t>
            </a:r>
            <a:r>
              <a:rPr lang="da-DK" sz="2000" dirty="0"/>
              <a:t>, man anvender, </a:t>
            </a:r>
            <a:r>
              <a:rPr lang="da-DK" sz="2800" b="1" dirty="0"/>
              <a:t>skal </a:t>
            </a:r>
            <a:r>
              <a:rPr lang="da-DK" sz="2000" dirty="0"/>
              <a:t>kunne </a:t>
            </a:r>
            <a:r>
              <a:rPr lang="da-DK" sz="2000" b="1" dirty="0"/>
              <a:t>dokumenteres</a:t>
            </a:r>
            <a:r>
              <a:rPr lang="da-DK" sz="2000" dirty="0"/>
              <a:t>.</a:t>
            </a:r>
          </a:p>
          <a:p>
            <a:pPr marL="176213" indent="-176213">
              <a:buFont typeface="Arial" panose="020B0604020202020204" pitchFamily="34" charset="0"/>
              <a:buChar char="•"/>
            </a:pPr>
            <a:r>
              <a:rPr lang="da-DK" sz="2000" dirty="0"/>
              <a:t>Kan man ikke det, er det </a:t>
            </a:r>
            <a:r>
              <a:rPr lang="da-DK" sz="2800" b="1" dirty="0"/>
              <a:t>vildledende markedsføring </a:t>
            </a:r>
            <a:r>
              <a:rPr lang="da-DK" sz="2000" dirty="0"/>
              <a:t>- og i strid med markedsføringsloven. </a:t>
            </a:r>
          </a:p>
          <a:p>
            <a:pPr marL="176213" indent="-176213">
              <a:buFont typeface="Arial" panose="020B0604020202020204" pitchFamily="34" charset="0"/>
              <a:buChar char="•"/>
            </a:pPr>
            <a:r>
              <a:rPr lang="da-DK" sz="2000" dirty="0"/>
              <a:t>I de senere år har der i byggebranchen været mange eksempler på såkaldt </a:t>
            </a:r>
            <a:r>
              <a:rPr lang="da-DK" sz="2800" b="1" dirty="0"/>
              <a:t>”</a:t>
            </a:r>
            <a:r>
              <a:rPr lang="da-DK" sz="2800" b="1" dirty="0" err="1"/>
              <a:t>greenwashing</a:t>
            </a:r>
            <a:r>
              <a:rPr lang="da-DK" sz="2800" b="1" dirty="0"/>
              <a:t>”</a:t>
            </a:r>
            <a:r>
              <a:rPr lang="da-DK" sz="2000" dirty="0"/>
              <a:t>, hvor der har manglet dokumentation.</a:t>
            </a:r>
          </a:p>
        </p:txBody>
      </p:sp>
      <p:sp>
        <p:nvSpPr>
          <p:cNvPr id="2" name="TextBox 1">
            <a:extLst>
              <a:ext uri="{FF2B5EF4-FFF2-40B4-BE49-F238E27FC236}">
                <a16:creationId xmlns:a16="http://schemas.microsoft.com/office/drawing/2014/main" id="{524F0E6E-4B2D-5593-E077-9515BCBF274E}"/>
              </a:ext>
            </a:extLst>
          </p:cNvPr>
          <p:cNvSpPr txBox="1"/>
          <p:nvPr/>
        </p:nvSpPr>
        <p:spPr>
          <a:xfrm>
            <a:off x="8791786" y="2801075"/>
            <a:ext cx="285403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Man skal kunne dokumentere udsagn som fx </a:t>
            </a:r>
            <a:r>
              <a:rPr kumimoji="0" lang="da-DK" sz="2000" b="1" i="0" u="none" strike="noStrike" kern="1200" cap="none" spc="0" normalizeH="0" baseline="0" noProof="0" dirty="0">
                <a:ln>
                  <a:noFill/>
                </a:ln>
                <a:solidFill>
                  <a:prstClr val="white"/>
                </a:solidFill>
                <a:effectLst/>
                <a:uLnTx/>
                <a:uFillTx/>
                <a:latin typeface="Arial" panose="020B0604020202020204"/>
                <a:ea typeface="+mn-ea"/>
                <a:cs typeface="+mn-cs"/>
              </a:rPr>
              <a:t>’klimavenlig</a:t>
            </a: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da-DK" sz="2000" b="1" i="0" u="none" strike="noStrike" kern="1200" cap="none" spc="0" normalizeH="0" baseline="0" noProof="0" dirty="0">
                <a:ln>
                  <a:noFill/>
                </a:ln>
                <a:solidFill>
                  <a:prstClr val="white"/>
                </a:solidFill>
                <a:effectLst/>
                <a:uLnTx/>
                <a:uFillTx/>
                <a:latin typeface="Arial" panose="020B0604020202020204"/>
                <a:ea typeface="+mn-ea"/>
                <a:cs typeface="+mn-cs"/>
              </a:rPr>
              <a:t>’miljøvenlig</a:t>
            </a: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 og </a:t>
            </a:r>
            <a:r>
              <a:rPr kumimoji="0" lang="da-DK" sz="2000" b="1" i="0" u="none" strike="noStrike" kern="1200" cap="none" spc="0" normalizeH="0" baseline="0" noProof="0" dirty="0">
                <a:ln>
                  <a:noFill/>
                </a:ln>
                <a:solidFill>
                  <a:prstClr val="white"/>
                </a:solidFill>
                <a:effectLst/>
                <a:uLnTx/>
                <a:uFillTx/>
                <a:latin typeface="Arial" panose="020B0604020202020204"/>
                <a:ea typeface="+mn-ea"/>
                <a:cs typeface="+mn-cs"/>
              </a:rPr>
              <a:t>’bæredygtig</a:t>
            </a:r>
            <a:r>
              <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Arial" panose="020B0604020202020204"/>
                <a:ea typeface="+mn-ea"/>
                <a:cs typeface="+mn-cs"/>
              </a:rPr>
              <a:t>…og det er nærmest </a:t>
            </a:r>
            <a:r>
              <a:rPr kumimoji="0" lang="da-DK" sz="2400" b="1" i="0" u="none" strike="noStrike" kern="1200" cap="none" spc="0" normalizeH="0" baseline="0" noProof="0" dirty="0">
                <a:ln>
                  <a:noFill/>
                </a:ln>
                <a:solidFill>
                  <a:prstClr val="white"/>
                </a:solidFill>
                <a:effectLst/>
                <a:uLnTx/>
                <a:uFillTx/>
                <a:latin typeface="Arial" panose="020B0604020202020204"/>
                <a:ea typeface="+mn-ea"/>
                <a:cs typeface="+mn-cs"/>
              </a:rPr>
              <a:t>umuligt</a:t>
            </a:r>
            <a:r>
              <a:rPr kumimoji="0" lang="da-DK" sz="24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pic>
        <p:nvPicPr>
          <p:cNvPr id="8" name="Graphic 7">
            <a:extLst>
              <a:ext uri="{FF2B5EF4-FFF2-40B4-BE49-F238E27FC236}">
                <a16:creationId xmlns:a16="http://schemas.microsoft.com/office/drawing/2014/main" id="{259E2CC8-A15A-93D9-0010-282F19C360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5875" y="439199"/>
            <a:ext cx="1571625" cy="1571625"/>
          </a:xfrm>
          <a:prstGeom prst="rect">
            <a:avLst/>
          </a:prstGeom>
        </p:spPr>
      </p:pic>
      <p:sp>
        <p:nvSpPr>
          <p:cNvPr id="9" name="Oval 8">
            <a:extLst>
              <a:ext uri="{FF2B5EF4-FFF2-40B4-BE49-F238E27FC236}">
                <a16:creationId xmlns:a16="http://schemas.microsoft.com/office/drawing/2014/main" id="{6043A1BE-D53C-6A8B-5BB3-159B5ADEEF5B}"/>
              </a:ext>
            </a:extLst>
          </p:cNvPr>
          <p:cNvSpPr/>
          <p:nvPr/>
        </p:nvSpPr>
        <p:spPr>
          <a:xfrm>
            <a:off x="9074149" y="2162977"/>
            <a:ext cx="1235076" cy="273742"/>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6894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6BFDE4-7AAB-41A1-D6E1-4740D3EE9548}"/>
              </a:ext>
            </a:extLst>
          </p:cNvPr>
          <p:cNvSpPr>
            <a:spLocks noGrp="1"/>
          </p:cNvSpPr>
          <p:nvPr>
            <p:ph type="title"/>
          </p:nvPr>
        </p:nvSpPr>
        <p:spPr>
          <a:xfrm>
            <a:off x="838800" y="647165"/>
            <a:ext cx="5665342" cy="1163395"/>
          </a:xfrm>
        </p:spPr>
        <p:txBody>
          <a:bodyPr/>
          <a:lstStyle/>
          <a:p>
            <a:r>
              <a:rPr lang="da-DK"/>
              <a:t>Hvilken lovgivning er relevant i forhold til markedsføring af </a:t>
            </a:r>
            <a:r>
              <a:rPr lang="da-DK" err="1"/>
              <a:t>EPD’er</a:t>
            </a:r>
            <a:r>
              <a:rPr lang="da-DK"/>
              <a:t>?</a:t>
            </a:r>
            <a:br>
              <a:rPr lang="da-DK"/>
            </a:br>
            <a:endParaRPr lang="da-DK"/>
          </a:p>
        </p:txBody>
      </p:sp>
      <p:sp>
        <p:nvSpPr>
          <p:cNvPr id="6" name="Content Placeholder 4">
            <a:extLst>
              <a:ext uri="{FF2B5EF4-FFF2-40B4-BE49-F238E27FC236}">
                <a16:creationId xmlns:a16="http://schemas.microsoft.com/office/drawing/2014/main" id="{3712DB41-36DB-D4CF-0961-D55821D203BD}"/>
              </a:ext>
            </a:extLst>
          </p:cNvPr>
          <p:cNvSpPr>
            <a:spLocks noGrp="1"/>
          </p:cNvSpPr>
          <p:nvPr>
            <p:ph idx="1"/>
          </p:nvPr>
        </p:nvSpPr>
        <p:spPr>
          <a:xfrm>
            <a:off x="838200" y="1772452"/>
            <a:ext cx="5665342" cy="4793107"/>
          </a:xfrm>
        </p:spPr>
        <p:txBody>
          <a:bodyPr/>
          <a:lstStyle/>
          <a:p>
            <a:r>
              <a:rPr lang="da-DK" b="1" dirty="0"/>
              <a:t>Forbrugerombudsmanden udgav i 2021 en kvikguide</a:t>
            </a:r>
            <a:r>
              <a:rPr lang="da-DK" dirty="0"/>
              <a:t> om, hvad man skal være opmærksom på, når man markedsfører et produkt på en lav miljøbelastning.</a:t>
            </a:r>
          </a:p>
          <a:p>
            <a:r>
              <a:rPr lang="da-DK" b="1" dirty="0"/>
              <a:t>De vigtigste pointer er:</a:t>
            </a:r>
          </a:p>
          <a:p>
            <a:pPr marL="176213" indent="-176213">
              <a:buFont typeface="Arial" panose="020B0604020202020204" pitchFamily="34" charset="0"/>
              <a:buChar char="•"/>
            </a:pPr>
            <a:r>
              <a:rPr lang="da-DK" dirty="0"/>
              <a:t>Markedsføringen må ikke være vildledende.</a:t>
            </a:r>
          </a:p>
          <a:p>
            <a:pPr marL="176213" indent="-176213">
              <a:buFont typeface="Arial" panose="020B0604020202020204" pitchFamily="34" charset="0"/>
              <a:buChar char="•"/>
            </a:pPr>
            <a:r>
              <a:rPr lang="da-DK" dirty="0"/>
              <a:t>Faktiske oplysninger skal kunne dokumenteres. </a:t>
            </a:r>
          </a:p>
          <a:p>
            <a:pPr marL="176213" indent="-176213">
              <a:buFont typeface="Arial" panose="020B0604020202020204" pitchFamily="34" charset="0"/>
              <a:buChar char="•"/>
            </a:pPr>
            <a:r>
              <a:rPr lang="da-DK" dirty="0"/>
              <a:t>Udsagn som ’grøn’, ’klimavenlig’ og ’bæredygtig’ skal som hovedregel dokumenteres af en LCA-beregning.</a:t>
            </a:r>
          </a:p>
          <a:p>
            <a:pPr marL="176213" indent="-176213">
              <a:buFont typeface="Arial" panose="020B0604020202020204" pitchFamily="34" charset="0"/>
              <a:buChar char="•"/>
            </a:pPr>
            <a:r>
              <a:rPr lang="da-DK" dirty="0"/>
              <a:t>Konkrete udsagn om et produkt eller en virksomhed skal kunne dokumenteres. </a:t>
            </a:r>
          </a:p>
          <a:p>
            <a:pPr marL="176213" indent="-176213">
              <a:buFont typeface="Arial" panose="020B0604020202020204" pitchFamily="34" charset="0"/>
              <a:buChar char="•"/>
            </a:pPr>
            <a:r>
              <a:rPr lang="da-DK" dirty="0"/>
              <a:t>Dokumentation om ‘bæredygtighed’ skal vise, at man ikke forringer kommende generationers mulighed for at opfylde deres behov inkl. hensyn til sundhedsmæssige, sociale og etiske forhold. </a:t>
            </a:r>
          </a:p>
          <a:p>
            <a:pPr marL="176213" indent="-176213">
              <a:buFont typeface="Arial" panose="020B0604020202020204" pitchFamily="34" charset="0"/>
              <a:buChar char="•"/>
            </a:pPr>
            <a:r>
              <a:rPr lang="da-DK" dirty="0"/>
              <a:t>Det er derfor </a:t>
            </a:r>
            <a:r>
              <a:rPr lang="da-DK" b="1" dirty="0"/>
              <a:t>MEGET VANSKELIGT </a:t>
            </a:r>
            <a:r>
              <a:rPr lang="da-DK" dirty="0"/>
              <a:t>at kalde et produkt bæredygtigt uden at vildlede.</a:t>
            </a:r>
          </a:p>
          <a:p>
            <a:endParaRPr lang="da-DK" dirty="0"/>
          </a:p>
        </p:txBody>
      </p:sp>
      <p:grpSp>
        <p:nvGrpSpPr>
          <p:cNvPr id="3" name="Group 2">
            <a:extLst>
              <a:ext uri="{FF2B5EF4-FFF2-40B4-BE49-F238E27FC236}">
                <a16:creationId xmlns:a16="http://schemas.microsoft.com/office/drawing/2014/main" id="{5438DAC4-A05F-CF02-6374-B3228D7FB67F}"/>
              </a:ext>
            </a:extLst>
          </p:cNvPr>
          <p:cNvGrpSpPr/>
          <p:nvPr/>
        </p:nvGrpSpPr>
        <p:grpSpPr>
          <a:xfrm>
            <a:off x="8757857" y="2423266"/>
            <a:ext cx="3065696" cy="2780663"/>
            <a:chOff x="5006218" y="3144952"/>
            <a:chExt cx="3029816" cy="2780663"/>
          </a:xfrm>
        </p:grpSpPr>
        <p:sp>
          <p:nvSpPr>
            <p:cNvPr id="5" name="Rectangle 4">
              <a:extLst>
                <a:ext uri="{FF2B5EF4-FFF2-40B4-BE49-F238E27FC236}">
                  <a16:creationId xmlns:a16="http://schemas.microsoft.com/office/drawing/2014/main" id="{8B6ED8A6-2259-A9E6-B028-76AFFC27D61B}"/>
                </a:ext>
              </a:extLst>
            </p:cNvPr>
            <p:cNvSpPr/>
            <p:nvPr/>
          </p:nvSpPr>
          <p:spPr>
            <a:xfrm>
              <a:off x="5006218" y="3496942"/>
              <a:ext cx="3029815" cy="233936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5EF05E3-812B-13DD-373F-0BEBE4BB3C8C}"/>
                </a:ext>
              </a:extLst>
            </p:cNvPr>
            <p:cNvSpPr txBox="1"/>
            <p:nvPr/>
          </p:nvSpPr>
          <p:spPr>
            <a:xfrm>
              <a:off x="5121693" y="3586513"/>
              <a:ext cx="2914341"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a:ea typeface="+mn-ea"/>
                  <a:cs typeface="+mn-cs"/>
                </a:rPr>
                <a:t>Vil du vide mere? </a:t>
              </a:r>
              <a:b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br>
              <a:b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t>Download kvikguiden </a:t>
              </a:r>
              <a:b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2000" b="0" i="0" u="none" strike="noStrike" kern="1200" cap="none" spc="0" normalizeH="0" baseline="0" noProof="0" dirty="0">
                  <a:ln>
                    <a:noFill/>
                  </a:ln>
                  <a:solidFill>
                    <a:prstClr val="black"/>
                  </a:solidFill>
                  <a:effectLst/>
                  <a:uLnTx/>
                  <a:uFillTx/>
                  <a:latin typeface="Arial" panose="020B0604020202020204"/>
                  <a:ea typeface="+mn-ea"/>
                  <a:cs typeface="+mn-cs"/>
                </a:rPr>
                <a:t>på </a:t>
              </a:r>
              <a:r>
                <a:rPr kumimoji="0" lang="da-DK" sz="2000" b="0" i="0" u="none" strike="noStrike" kern="1200" cap="none" spc="0" normalizeH="0" baseline="0" noProof="0" dirty="0" err="1">
                  <a:ln>
                    <a:noFill/>
                  </a:ln>
                  <a:solidFill>
                    <a:prstClr val="black"/>
                  </a:solidFill>
                  <a:effectLst/>
                  <a:uLnTx/>
                  <a:uFillTx/>
                  <a:latin typeface="Arial" panose="020B0604020202020204"/>
                  <a:ea typeface="+mn-ea"/>
                  <a:cs typeface="+mn-cs"/>
                </a:rPr>
                <a:t>Forbruger-ombudsmandens</a:t>
              </a:r>
              <a:r>
                <a:rPr kumimoji="0" lang="da-DK" sz="2000" b="0" i="0" u="none" strike="noStrike" kern="1200" cap="none" spc="0" normalizeH="0" baseline="0" noProof="0" dirty="0">
                  <a:ln>
                    <a:noFill/>
                  </a:ln>
                  <a:solidFill>
                    <a:prstClr val="black"/>
                  </a:solidFill>
                  <a:effectLst/>
                  <a:uLnTx/>
                  <a:uFillTx/>
                  <a:latin typeface="Arial" panose="020B0604020202020204"/>
                  <a:ea typeface="+mn-ea"/>
                  <a:cs typeface="+mn-cs"/>
                </a:rPr>
                <a:t> hjemmeside </a:t>
              </a:r>
              <a:r>
                <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her</a:t>
              </a:r>
              <a:endParaRPr kumimoji="0" lang="da-DK"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2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797777"/>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5C2EFC16-D387-3574-03CA-E255CD973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5038" y="3144952"/>
              <a:ext cx="703977" cy="703977"/>
            </a:xfrm>
            <a:prstGeom prst="rect">
              <a:avLst/>
            </a:prstGeom>
          </p:spPr>
        </p:pic>
      </p:grpSp>
      <p:pic>
        <p:nvPicPr>
          <p:cNvPr id="10" name="Graphic 9">
            <a:extLst>
              <a:ext uri="{FF2B5EF4-FFF2-40B4-BE49-F238E27FC236}">
                <a16:creationId xmlns:a16="http://schemas.microsoft.com/office/drawing/2014/main" id="{26C95A98-7C3D-DF65-6737-3E85E30184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38396">
            <a:off x="6878454" y="839625"/>
            <a:ext cx="2376488" cy="1865654"/>
          </a:xfrm>
          <a:prstGeom prst="rect">
            <a:avLst/>
          </a:prstGeom>
        </p:spPr>
      </p:pic>
      <p:pic>
        <p:nvPicPr>
          <p:cNvPr id="11" name="Graphic 10">
            <a:extLst>
              <a:ext uri="{FF2B5EF4-FFF2-40B4-BE49-F238E27FC236}">
                <a16:creationId xmlns:a16="http://schemas.microsoft.com/office/drawing/2014/main" id="{12E98080-D1F0-499D-AC6A-318ECC8D2B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9172" y="541523"/>
            <a:ext cx="1073735" cy="1073735"/>
          </a:xfrm>
          <a:prstGeom prst="rect">
            <a:avLst/>
          </a:prstGeom>
        </p:spPr>
      </p:pic>
    </p:spTree>
    <p:extLst>
      <p:ext uri="{BB962C8B-B14F-4D97-AF65-F5344CB8AC3E}">
        <p14:creationId xmlns:p14="http://schemas.microsoft.com/office/powerpoint/2010/main" val="276792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2510-C42A-E502-A222-538288722331}"/>
              </a:ext>
            </a:extLst>
          </p:cNvPr>
          <p:cNvSpPr>
            <a:spLocks noGrp="1"/>
          </p:cNvSpPr>
          <p:nvPr>
            <p:ph type="title"/>
          </p:nvPr>
        </p:nvSpPr>
        <p:spPr/>
        <p:txBody>
          <a:bodyPr/>
          <a:lstStyle/>
          <a:p>
            <a:r>
              <a:rPr lang="da-DK"/>
              <a:t>Hvad består en EPD af?</a:t>
            </a:r>
          </a:p>
        </p:txBody>
      </p:sp>
      <p:sp>
        <p:nvSpPr>
          <p:cNvPr id="3" name="Content Placeholder 2">
            <a:extLst>
              <a:ext uri="{FF2B5EF4-FFF2-40B4-BE49-F238E27FC236}">
                <a16:creationId xmlns:a16="http://schemas.microsoft.com/office/drawing/2014/main" id="{4107C23C-BBAC-9F72-8AD1-F1A1043B163F}"/>
              </a:ext>
            </a:extLst>
          </p:cNvPr>
          <p:cNvSpPr>
            <a:spLocks noGrp="1"/>
          </p:cNvSpPr>
          <p:nvPr>
            <p:ph idx="1"/>
          </p:nvPr>
        </p:nvSpPr>
        <p:spPr>
          <a:xfrm>
            <a:off x="838200" y="1825625"/>
            <a:ext cx="5665342" cy="3207032"/>
          </a:xfrm>
        </p:spPr>
        <p:txBody>
          <a:bodyPr/>
          <a:lstStyle/>
          <a:p>
            <a:r>
              <a:rPr lang="da-DK" sz="1600" dirty="0"/>
              <a:t>Indholdet i en EPD skal leve op til kravene i standarderne ISO 14025 og EN 15804  – også kaldet </a:t>
            </a:r>
            <a:r>
              <a:rPr lang="da-DK" sz="1600" b="1" dirty="0"/>
              <a:t>’EPD-standarden’</a:t>
            </a:r>
            <a:r>
              <a:rPr lang="da-DK" sz="1600" dirty="0"/>
              <a:t>. </a:t>
            </a:r>
          </a:p>
          <a:p>
            <a:r>
              <a:rPr lang="da-DK" sz="1600" dirty="0"/>
              <a:t>En EPD skal (siden november 2022) som minimum dokumentere den miljøpåvirkning, der er forbundet med byggevarens: </a:t>
            </a:r>
          </a:p>
          <a:p>
            <a:pPr marL="176213" indent="-176213">
              <a:buFont typeface="Arial" panose="020B0604020202020204" pitchFamily="34" charset="0"/>
              <a:buChar char="•"/>
            </a:pPr>
            <a:r>
              <a:rPr lang="da-DK" sz="1600" dirty="0"/>
              <a:t>Produktionsfase (A1-A3)</a:t>
            </a:r>
          </a:p>
          <a:p>
            <a:pPr marL="176213" indent="-176213">
              <a:buFont typeface="Arial" panose="020B0604020202020204" pitchFamily="34" charset="0"/>
              <a:buChar char="•"/>
            </a:pPr>
            <a:r>
              <a:rPr lang="da-DK" sz="1600" dirty="0"/>
              <a:t>Bortskaffelsesfase (C1-C4)</a:t>
            </a:r>
          </a:p>
          <a:p>
            <a:pPr marL="176213" indent="-176213">
              <a:buFont typeface="Arial" panose="020B0604020202020204" pitchFamily="34" charset="0"/>
              <a:buChar char="•"/>
            </a:pPr>
            <a:r>
              <a:rPr lang="da-DK" sz="1600" dirty="0"/>
              <a:t>Næste produktionssystem (D) </a:t>
            </a:r>
          </a:p>
          <a:p>
            <a:r>
              <a:rPr lang="da-DK" sz="1600" dirty="0"/>
              <a:t>De resterende faser i byggevarens samlede livscyklus er stadig valgfrie at inkludere i </a:t>
            </a:r>
            <a:r>
              <a:rPr lang="da-DK" sz="1600" dirty="0" err="1"/>
              <a:t>EPD’en</a:t>
            </a:r>
            <a:r>
              <a:rPr lang="da-DK" sz="1600" dirty="0"/>
              <a:t>. </a:t>
            </a:r>
          </a:p>
          <a:p>
            <a:endParaRPr lang="da-DK" dirty="0"/>
          </a:p>
        </p:txBody>
      </p:sp>
      <p:pic>
        <p:nvPicPr>
          <p:cNvPr id="5" name="Graphic 4">
            <a:extLst>
              <a:ext uri="{FF2B5EF4-FFF2-40B4-BE49-F238E27FC236}">
                <a16:creationId xmlns:a16="http://schemas.microsoft.com/office/drawing/2014/main" id="{0ADAEA6D-A456-6A1D-FE4A-62E4CB4B5A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0500" y="1944478"/>
            <a:ext cx="2440114" cy="2969043"/>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1940733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813DB6-C60B-5004-FBBB-AD68E8EA55BB}"/>
              </a:ext>
            </a:extLst>
          </p:cNvPr>
          <p:cNvSpPr>
            <a:spLocks noGrp="1"/>
          </p:cNvSpPr>
          <p:nvPr>
            <p:ph type="title"/>
          </p:nvPr>
        </p:nvSpPr>
        <p:spPr>
          <a:xfrm>
            <a:off x="838799" y="1037690"/>
            <a:ext cx="5995953" cy="775597"/>
          </a:xfrm>
        </p:spPr>
        <p:txBody>
          <a:bodyPr/>
          <a:lstStyle/>
          <a:p>
            <a:r>
              <a:rPr lang="da-DK"/>
              <a:t>Hvad får man ud af at have en EPD? </a:t>
            </a:r>
          </a:p>
        </p:txBody>
      </p:sp>
      <p:sp>
        <p:nvSpPr>
          <p:cNvPr id="7" name="Content Placeholder 4">
            <a:extLst>
              <a:ext uri="{FF2B5EF4-FFF2-40B4-BE49-F238E27FC236}">
                <a16:creationId xmlns:a16="http://schemas.microsoft.com/office/drawing/2014/main" id="{AFE323FA-8D06-41D3-9ADB-36CE8A659F55}"/>
              </a:ext>
            </a:extLst>
          </p:cNvPr>
          <p:cNvSpPr>
            <a:spLocks noGrp="1"/>
          </p:cNvSpPr>
          <p:nvPr>
            <p:ph idx="1"/>
          </p:nvPr>
        </p:nvSpPr>
        <p:spPr>
          <a:xfrm>
            <a:off x="838200" y="2162976"/>
            <a:ext cx="3817690" cy="2886431"/>
          </a:xfrm>
        </p:spPr>
        <p:txBody>
          <a:bodyPr/>
          <a:lstStyle/>
          <a:p>
            <a:r>
              <a:rPr lang="da-DK" b="1" dirty="0"/>
              <a:t>Med en verificeret EPD har man mulighed for at:</a:t>
            </a:r>
          </a:p>
          <a:p>
            <a:pPr marL="176213" indent="-176213">
              <a:buFont typeface="Arial" panose="020B0604020202020204" pitchFamily="34" charset="0"/>
              <a:buChar char="•"/>
            </a:pPr>
            <a:r>
              <a:rPr lang="da-DK" dirty="0"/>
              <a:t>Skabe en grønnere forretningsmodel </a:t>
            </a:r>
          </a:p>
          <a:p>
            <a:pPr marL="536575" lvl="1" indent="-176213">
              <a:buFont typeface="Arial" panose="020B0604020202020204" pitchFamily="34" charset="0"/>
              <a:buChar char="•"/>
            </a:pPr>
            <a:r>
              <a:rPr lang="da-DK" dirty="0"/>
              <a:t>fordi den bagvedliggende livscyklusvurdering (LCA) bidrager til en langt bedre produkt- og produktionsforståelse.</a:t>
            </a:r>
          </a:p>
          <a:p>
            <a:pPr marL="176213" indent="-176213">
              <a:buFont typeface="Arial" panose="020B0604020202020204" pitchFamily="34" charset="0"/>
              <a:buChar char="•"/>
            </a:pPr>
            <a:r>
              <a:rPr lang="da-DK" dirty="0"/>
              <a:t>Opnå en potentiel international konkurrencefordel. </a:t>
            </a:r>
          </a:p>
          <a:p>
            <a:pPr marL="176213" indent="-176213">
              <a:buFont typeface="Arial" panose="020B0604020202020204" pitchFamily="34" charset="0"/>
              <a:buChar char="•"/>
            </a:pPr>
            <a:r>
              <a:rPr lang="da-DK" dirty="0"/>
              <a:t>Øge sin transparens ift. kunderne – </a:t>
            </a:r>
            <a:br>
              <a:rPr lang="da-DK" dirty="0"/>
            </a:br>
            <a:r>
              <a:rPr lang="da-DK" dirty="0"/>
              <a:t>ift. miljøansvar.</a:t>
            </a:r>
          </a:p>
        </p:txBody>
      </p:sp>
      <p:sp>
        <p:nvSpPr>
          <p:cNvPr id="11" name="Oval 10">
            <a:extLst>
              <a:ext uri="{FF2B5EF4-FFF2-40B4-BE49-F238E27FC236}">
                <a16:creationId xmlns:a16="http://schemas.microsoft.com/office/drawing/2014/main" id="{E69F7ABC-70EB-E641-3110-0E8157AD7FA6}"/>
              </a:ext>
            </a:extLst>
          </p:cNvPr>
          <p:cNvSpPr/>
          <p:nvPr/>
        </p:nvSpPr>
        <p:spPr>
          <a:xfrm>
            <a:off x="9313683" y="5468690"/>
            <a:ext cx="2116318" cy="273742"/>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Graphic 13">
            <a:extLst>
              <a:ext uri="{FF2B5EF4-FFF2-40B4-BE49-F238E27FC236}">
                <a16:creationId xmlns:a16="http://schemas.microsoft.com/office/drawing/2014/main" id="{7EE92F3E-6C41-F348-8AA0-A25F5D0089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3682" y="957722"/>
            <a:ext cx="2183183" cy="4675700"/>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EE55F663-1F34-DEDA-E7D4-7565B95F422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6162"/>
          <a:stretch/>
        </p:blipFill>
        <p:spPr>
          <a:xfrm>
            <a:off x="4689965" y="1813287"/>
            <a:ext cx="3082478" cy="5044713"/>
          </a:xfrm>
          <a:prstGeom prst="rect">
            <a:avLst/>
          </a:prstGeom>
        </p:spPr>
      </p:pic>
    </p:spTree>
    <p:extLst>
      <p:ext uri="{BB962C8B-B14F-4D97-AF65-F5344CB8AC3E}">
        <p14:creationId xmlns:p14="http://schemas.microsoft.com/office/powerpoint/2010/main" val="3080247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C258-603E-915C-FB94-22C8B0EF4F43}"/>
              </a:ext>
            </a:extLst>
          </p:cNvPr>
          <p:cNvSpPr>
            <a:spLocks noGrp="1"/>
          </p:cNvSpPr>
          <p:nvPr>
            <p:ph type="title"/>
          </p:nvPr>
        </p:nvSpPr>
        <p:spPr>
          <a:xfrm>
            <a:off x="838800" y="1037690"/>
            <a:ext cx="5863752" cy="1163395"/>
          </a:xfrm>
        </p:spPr>
        <p:txBody>
          <a:bodyPr/>
          <a:lstStyle/>
          <a:p>
            <a:r>
              <a:rPr lang="da-DK" dirty="0"/>
              <a:t>Hvorfor har </a:t>
            </a:r>
            <a:r>
              <a:rPr lang="da-DK" dirty="0" err="1"/>
              <a:t>EPD’en</a:t>
            </a:r>
            <a:r>
              <a:rPr lang="da-DK" dirty="0"/>
              <a:t> ikke nødvendigvis en effekt på ordrebogen? </a:t>
            </a:r>
          </a:p>
        </p:txBody>
      </p:sp>
      <p:sp>
        <p:nvSpPr>
          <p:cNvPr id="3" name="Content Placeholder 2">
            <a:extLst>
              <a:ext uri="{FF2B5EF4-FFF2-40B4-BE49-F238E27FC236}">
                <a16:creationId xmlns:a16="http://schemas.microsoft.com/office/drawing/2014/main" id="{9976405E-ABB5-71EE-D009-44275F1AFA49}"/>
              </a:ext>
            </a:extLst>
          </p:cNvPr>
          <p:cNvSpPr>
            <a:spLocks noGrp="1"/>
          </p:cNvSpPr>
          <p:nvPr>
            <p:ph idx="1"/>
          </p:nvPr>
        </p:nvSpPr>
        <p:spPr>
          <a:xfrm>
            <a:off x="838200" y="2500333"/>
            <a:ext cx="5665342" cy="3577390"/>
          </a:xfrm>
        </p:spPr>
        <p:txBody>
          <a:bodyPr/>
          <a:lstStyle/>
          <a:p>
            <a:r>
              <a:rPr lang="da-DK" b="1" dirty="0"/>
              <a:t>Dette kan skyldes flere ting:</a:t>
            </a:r>
          </a:p>
          <a:p>
            <a:pPr marL="174625" indent="-174625">
              <a:buFont typeface="Arial" panose="020B0604020202020204" pitchFamily="34" charset="0"/>
              <a:buChar char="•"/>
            </a:pPr>
            <a:r>
              <a:rPr lang="da-DK" sz="1400" dirty="0"/>
              <a:t>De aktører i byggebranchen, der benytter </a:t>
            </a:r>
            <a:r>
              <a:rPr lang="da-DK" sz="1400" dirty="0" err="1"/>
              <a:t>EPD’er</a:t>
            </a:r>
            <a:r>
              <a:rPr lang="da-DK" sz="1400" dirty="0"/>
              <a:t>, er måske ikke klar over, at man har udarbejdet en EPD. </a:t>
            </a:r>
          </a:p>
          <a:p>
            <a:pPr marL="542925" lvl="1" indent="-180975">
              <a:buFont typeface="Arial" panose="020B0604020202020204" pitchFamily="34" charset="0"/>
              <a:buChar char="•"/>
            </a:pPr>
            <a:r>
              <a:rPr lang="da-DK" sz="1400" dirty="0"/>
              <a:t>Det kan man forsøge at afhjælpe ved at markedsføre sin EPD.  </a:t>
            </a:r>
          </a:p>
          <a:p>
            <a:pPr marL="180975" indent="-180975">
              <a:buFont typeface="Arial" panose="020B0604020202020204" pitchFamily="34" charset="0"/>
              <a:buChar char="•"/>
            </a:pPr>
            <a:r>
              <a:rPr lang="da-DK" sz="1400" dirty="0"/>
              <a:t>De nye klimakrav, som vil have en positiv indvirkning på efterspørgslen af </a:t>
            </a:r>
            <a:r>
              <a:rPr lang="da-DK" sz="1400" dirty="0" err="1"/>
              <a:t>EPD’er</a:t>
            </a:r>
            <a:r>
              <a:rPr lang="da-DK" sz="1400" dirty="0"/>
              <a:t>, gælder </a:t>
            </a:r>
            <a:r>
              <a:rPr lang="da-DK" sz="1400" b="1" dirty="0"/>
              <a:t>KUN </a:t>
            </a:r>
            <a:r>
              <a:rPr lang="da-DK" sz="1400" dirty="0"/>
              <a:t>for alt nybyggeri, som har fået byggetilladelse efter 1. Januar 2023. </a:t>
            </a:r>
          </a:p>
          <a:p>
            <a:pPr marL="542925" lvl="1" indent="-180975">
              <a:buFont typeface="Arial" panose="020B0604020202020204" pitchFamily="34" charset="0"/>
              <a:buChar char="•"/>
            </a:pPr>
            <a:r>
              <a:rPr lang="da-DK" sz="1400" dirty="0"/>
              <a:t>Derfor kan man godt opleve en forsinket effekt på efterspørgslen af </a:t>
            </a:r>
            <a:r>
              <a:rPr lang="da-DK" sz="1400" dirty="0" err="1"/>
              <a:t>EPD’er</a:t>
            </a:r>
            <a:r>
              <a:rPr lang="da-DK" sz="1400" dirty="0"/>
              <a:t>. </a:t>
            </a:r>
          </a:p>
          <a:p>
            <a:pPr marL="180975" indent="-180975">
              <a:buFont typeface="Arial" panose="020B0604020202020204" pitchFamily="34" charset="0"/>
              <a:buChar char="•"/>
            </a:pPr>
            <a:r>
              <a:rPr lang="da-DK" sz="1400" dirty="0"/>
              <a:t>Vi befinder os i de indledende faser ift. at stille krav til bygningers samlede klimabelastning.</a:t>
            </a:r>
          </a:p>
          <a:p>
            <a:pPr marL="542925" lvl="1" indent="-180975">
              <a:buFont typeface="Arial" panose="020B0604020202020204" pitchFamily="34" charset="0"/>
              <a:buChar char="•"/>
            </a:pPr>
            <a:r>
              <a:rPr lang="da-DK" sz="1400" dirty="0"/>
              <a:t>Med en EPD står man på sigt stærkere i konkurrencen om markedsandele i en byggebranche, som løbende vil opleve skærpede krav frem mod 2029.</a:t>
            </a:r>
          </a:p>
          <a:p>
            <a:pPr marL="742950" lvl="1" indent="-285750">
              <a:buFont typeface="Wingdings" panose="05000000000000000000" pitchFamily="2" charset="2"/>
              <a:buChar char="Ø"/>
            </a:pPr>
            <a:endParaRPr lang="da-DK" sz="1400" b="1" dirty="0"/>
          </a:p>
        </p:txBody>
      </p:sp>
      <p:pic>
        <p:nvPicPr>
          <p:cNvPr id="6" name="Picture 5">
            <a:extLst>
              <a:ext uri="{FF2B5EF4-FFF2-40B4-BE49-F238E27FC236}">
                <a16:creationId xmlns:a16="http://schemas.microsoft.com/office/drawing/2014/main" id="{BB982C0E-DF3D-448B-6420-FD04E7C6F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028" y="794824"/>
            <a:ext cx="2079744" cy="5037806"/>
          </a:xfrm>
          <a:prstGeom prst="rect">
            <a:avLst/>
          </a:prstGeom>
        </p:spPr>
      </p:pic>
    </p:spTree>
    <p:extLst>
      <p:ext uri="{BB962C8B-B14F-4D97-AF65-F5344CB8AC3E}">
        <p14:creationId xmlns:p14="http://schemas.microsoft.com/office/powerpoint/2010/main" val="2722311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8" y="1304111"/>
            <a:ext cx="4794009" cy="3213248"/>
          </a:xfrm>
        </p:spPr>
        <p:txBody>
          <a:bodyPr>
            <a:normAutofit fontScale="90000"/>
          </a:bodyPr>
          <a:lstStyle/>
          <a:p>
            <a:r>
              <a:rPr lang="da-DK" sz="2800" dirty="0"/>
              <a:t>Videnspakke 6:</a:t>
            </a:r>
            <a:br>
              <a:rPr lang="da-DK" dirty="0"/>
            </a:br>
            <a:r>
              <a:rPr lang="da-DK" dirty="0"/>
              <a:t>Hvad skal man som startup-virksomhed være opmærksom på i forhold til </a:t>
            </a:r>
            <a:r>
              <a:rPr lang="da-DK" dirty="0" err="1"/>
              <a:t>EPD’er</a:t>
            </a:r>
            <a:r>
              <a:rPr lang="da-DK" dirty="0"/>
              <a:t>?</a:t>
            </a:r>
          </a:p>
        </p:txBody>
      </p:sp>
    </p:spTree>
    <p:extLst>
      <p:ext uri="{BB962C8B-B14F-4D97-AF65-F5344CB8AC3E}">
        <p14:creationId xmlns:p14="http://schemas.microsoft.com/office/powerpoint/2010/main" val="2431727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p:txBody>
          <a:bodyPr>
            <a:normAutofit/>
          </a:bodyPr>
          <a:lstStyle/>
          <a:p>
            <a:pPr marL="457200" indent="-457200">
              <a:buFont typeface="Arial" panose="020B0604020202020204" pitchFamily="34" charset="0"/>
              <a:buChar char="•"/>
            </a:pPr>
            <a:r>
              <a:rPr lang="da-DK" sz="2000" dirty="0"/>
              <a:t>Hvad koster det at lave en EPD?</a:t>
            </a:r>
          </a:p>
          <a:p>
            <a:pPr marL="457200" indent="-457200">
              <a:buFont typeface="Arial" panose="020B0604020202020204" pitchFamily="34" charset="0"/>
              <a:buChar char="•"/>
            </a:pPr>
            <a:r>
              <a:rPr lang="da-DK" sz="2000" dirty="0"/>
              <a:t>Hvor lang tid tager det at lave en EPD? </a:t>
            </a:r>
          </a:p>
          <a:p>
            <a:pPr marL="457200" indent="-457200">
              <a:buFont typeface="Arial" panose="020B0604020202020204" pitchFamily="34" charset="0"/>
              <a:buChar char="•"/>
            </a:pPr>
            <a:r>
              <a:rPr lang="da-DK" sz="2000" dirty="0"/>
              <a:t>Hvad skal du være obs på som startup-virksomhed?</a:t>
            </a: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p:txBody>
          <a:bodyPr/>
          <a:lstStyle/>
          <a:p>
            <a:r>
              <a:rPr lang="da-DK" dirty="0"/>
              <a:t>Indhold</a:t>
            </a:r>
          </a:p>
        </p:txBody>
      </p:sp>
      <p:sp>
        <p:nvSpPr>
          <p:cNvPr id="6" name="Content Placeholder 2">
            <a:extLst>
              <a:ext uri="{FF2B5EF4-FFF2-40B4-BE49-F238E27FC236}">
                <a16:creationId xmlns:a16="http://schemas.microsoft.com/office/drawing/2014/main" id="{753BF4F3-4BF3-5727-251E-5F7C6E793CC5}"/>
              </a:ext>
            </a:extLst>
          </p:cNvPr>
          <p:cNvSpPr txBox="1">
            <a:spLocks/>
          </p:cNvSpPr>
          <p:nvPr/>
        </p:nvSpPr>
        <p:spPr>
          <a:xfrm>
            <a:off x="410657" y="4140447"/>
            <a:ext cx="2563656" cy="42098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den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2"/>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251832DF-1AFA-F216-01F5-1C991F41372D}"/>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sp>
        <p:nvSpPr>
          <p:cNvPr id="13" name="Rectangle 12">
            <a:extLst>
              <a:ext uri="{FF2B5EF4-FFF2-40B4-BE49-F238E27FC236}">
                <a16:creationId xmlns:a16="http://schemas.microsoft.com/office/drawing/2014/main" id="{68E1086A-25A4-CCB4-B690-145701AEEEE5}"/>
              </a:ext>
            </a:extLst>
          </p:cNvPr>
          <p:cNvSpPr/>
          <p:nvPr/>
        </p:nvSpPr>
        <p:spPr>
          <a:xfrm>
            <a:off x="410657" y="2331107"/>
            <a:ext cx="2762874" cy="148524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05E3C1F-FA04-79F1-28B7-BB7D104DCA51}"/>
              </a:ext>
            </a:extLst>
          </p:cNvPr>
          <p:cNvPicPr>
            <a:picLocks noChangeAspect="1"/>
          </p:cNvPicPr>
          <p:nvPr/>
        </p:nvPicPr>
        <p:blipFill rotWithShape="1">
          <a:blip r:embed="rId4"/>
          <a:srcRect t="1" b="5639"/>
          <a:stretch/>
        </p:blipFill>
        <p:spPr>
          <a:xfrm>
            <a:off x="410658" y="2532101"/>
            <a:ext cx="2762874" cy="1118919"/>
          </a:xfrm>
          <a:prstGeom prst="rect">
            <a:avLst/>
          </a:prstGeom>
        </p:spPr>
      </p:pic>
      <p:pic>
        <p:nvPicPr>
          <p:cNvPr id="15" name="Picture 14">
            <a:extLst>
              <a:ext uri="{FF2B5EF4-FFF2-40B4-BE49-F238E27FC236}">
                <a16:creationId xmlns:a16="http://schemas.microsoft.com/office/drawing/2014/main" id="{CC1A912C-5214-901D-1AD6-A857E892C06B}"/>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spTree>
    <p:extLst>
      <p:ext uri="{BB962C8B-B14F-4D97-AF65-F5344CB8AC3E}">
        <p14:creationId xmlns:p14="http://schemas.microsoft.com/office/powerpoint/2010/main" val="2089491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519A-5EF8-FE9F-8FF0-8ACED0C375BD}"/>
              </a:ext>
            </a:extLst>
          </p:cNvPr>
          <p:cNvSpPr>
            <a:spLocks noGrp="1"/>
          </p:cNvSpPr>
          <p:nvPr>
            <p:ph type="title"/>
          </p:nvPr>
        </p:nvSpPr>
        <p:spPr>
          <a:xfrm>
            <a:off x="838800" y="1037690"/>
            <a:ext cx="5665342" cy="775597"/>
          </a:xfrm>
        </p:spPr>
        <p:txBody>
          <a:bodyPr/>
          <a:lstStyle/>
          <a:p>
            <a:r>
              <a:rPr lang="da-DK"/>
              <a:t>Hvad koster det at lave en EPD?</a:t>
            </a:r>
            <a:br>
              <a:rPr lang="da-DK"/>
            </a:br>
            <a:endParaRPr lang="da-DK"/>
          </a:p>
        </p:txBody>
      </p:sp>
      <p:sp>
        <p:nvSpPr>
          <p:cNvPr id="3" name="Content Placeholder 2">
            <a:extLst>
              <a:ext uri="{FF2B5EF4-FFF2-40B4-BE49-F238E27FC236}">
                <a16:creationId xmlns:a16="http://schemas.microsoft.com/office/drawing/2014/main" id="{43CBBDD3-2E9A-D6AC-3BA2-316D67624099}"/>
              </a:ext>
            </a:extLst>
          </p:cNvPr>
          <p:cNvSpPr>
            <a:spLocks noGrp="1"/>
          </p:cNvSpPr>
          <p:nvPr>
            <p:ph idx="1"/>
          </p:nvPr>
        </p:nvSpPr>
        <p:spPr>
          <a:xfrm>
            <a:off x="838200" y="1825625"/>
            <a:ext cx="5665342" cy="3113673"/>
          </a:xfrm>
        </p:spPr>
        <p:txBody>
          <a:bodyPr/>
          <a:lstStyle/>
          <a:p>
            <a:r>
              <a:rPr lang="da-DK" b="1" dirty="0"/>
              <a:t>Prisen for en EPD kan variere meget, og man kan derfor ikke angive nogen meningsfuld gennemsnitspris. </a:t>
            </a:r>
          </a:p>
          <a:p>
            <a:r>
              <a:rPr lang="da-DK" dirty="0"/>
              <a:t>Prisen afhænger dog særligt af følgende fire forhold:</a:t>
            </a:r>
          </a:p>
          <a:p>
            <a:pPr marL="342900" indent="-342900">
              <a:buFont typeface="+mj-lt"/>
              <a:buAutoNum type="arabicPeriod"/>
            </a:pPr>
            <a:r>
              <a:rPr lang="da-DK" dirty="0"/>
              <a:t>Udarbejdelse</a:t>
            </a:r>
          </a:p>
          <a:p>
            <a:pPr marL="342900" indent="-342900">
              <a:buFont typeface="+mj-lt"/>
              <a:buAutoNum type="arabicPeriod"/>
            </a:pPr>
            <a:r>
              <a:rPr lang="da-DK" dirty="0"/>
              <a:t>Verifikation</a:t>
            </a:r>
          </a:p>
          <a:p>
            <a:pPr marL="342900" indent="-342900">
              <a:buFont typeface="+mj-lt"/>
              <a:buAutoNum type="arabicPeriod"/>
            </a:pPr>
            <a:r>
              <a:rPr lang="da-DK" dirty="0"/>
              <a:t>Offentliggørelse</a:t>
            </a:r>
          </a:p>
          <a:p>
            <a:pPr marL="342900" indent="-342900">
              <a:buFont typeface="+mj-lt"/>
              <a:buAutoNum type="arabicPeriod"/>
            </a:pPr>
            <a:r>
              <a:rPr lang="da-DK" dirty="0"/>
              <a:t>Digitalisering.</a:t>
            </a:r>
          </a:p>
          <a:p>
            <a:r>
              <a:rPr lang="da-DK" dirty="0"/>
              <a:t>Disse forhold kan du blive klogere på i </a:t>
            </a:r>
            <a:r>
              <a:rPr lang="da-DK" b="1" dirty="0" err="1"/>
              <a:t>videnspakke</a:t>
            </a:r>
            <a:r>
              <a:rPr lang="da-DK" b="1" dirty="0"/>
              <a:t> 3</a:t>
            </a:r>
            <a:r>
              <a:rPr lang="da-DK" dirty="0"/>
              <a:t>, som fokuserer på processen for udarbejdelsen af en EPD. </a:t>
            </a:r>
          </a:p>
          <a:p>
            <a:endParaRPr lang="da-DK" dirty="0"/>
          </a:p>
        </p:txBody>
      </p:sp>
      <p:sp>
        <p:nvSpPr>
          <p:cNvPr id="4" name="Footer Placeholder 3">
            <a:extLst>
              <a:ext uri="{FF2B5EF4-FFF2-40B4-BE49-F238E27FC236}">
                <a16:creationId xmlns:a16="http://schemas.microsoft.com/office/drawing/2014/main" id="{B372B0D7-E80F-A657-DD04-5D08CB0B349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Startups og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endParaRPr kumimoji="0" lang="da-DK" sz="900" b="0" i="0" u="none" strike="noStrike" kern="1200" cap="none" spc="0" normalizeH="0" baseline="0" noProof="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pic>
        <p:nvPicPr>
          <p:cNvPr id="7" name="Graphic 6">
            <a:extLst>
              <a:ext uri="{FF2B5EF4-FFF2-40B4-BE49-F238E27FC236}">
                <a16:creationId xmlns:a16="http://schemas.microsoft.com/office/drawing/2014/main" id="{9E85210D-15C7-FDDF-2259-D290EF791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3123" y="1944478"/>
            <a:ext cx="2440114" cy="2969043"/>
          </a:xfrm>
          <a:prstGeom prst="rect">
            <a:avLst/>
          </a:prstGeom>
          <a:effectLst>
            <a:outerShdw blurRad="127000" dist="38100" dir="1800000" algn="tl" rotWithShape="0">
              <a:prstClr val="black">
                <a:alpha val="50000"/>
              </a:prstClr>
            </a:outerShdw>
          </a:effectLst>
        </p:spPr>
      </p:pic>
      <p:pic>
        <p:nvPicPr>
          <p:cNvPr id="6" name="Graphic 5">
            <a:extLst>
              <a:ext uri="{FF2B5EF4-FFF2-40B4-BE49-F238E27FC236}">
                <a16:creationId xmlns:a16="http://schemas.microsoft.com/office/drawing/2014/main" id="{36C37293-2546-73C2-FB14-B17C42894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4157" y="4135772"/>
            <a:ext cx="1228503" cy="14066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31981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519A-5EF8-FE9F-8FF0-8ACED0C375BD}"/>
              </a:ext>
            </a:extLst>
          </p:cNvPr>
          <p:cNvSpPr>
            <a:spLocks noGrp="1"/>
          </p:cNvSpPr>
          <p:nvPr>
            <p:ph type="title"/>
          </p:nvPr>
        </p:nvSpPr>
        <p:spPr>
          <a:xfrm>
            <a:off x="838800" y="1037690"/>
            <a:ext cx="5665342" cy="1551194"/>
          </a:xfrm>
        </p:spPr>
        <p:txBody>
          <a:bodyPr/>
          <a:lstStyle/>
          <a:p>
            <a:r>
              <a:rPr lang="da-DK"/>
              <a:t>Hvor lang tid tager det at lave en EPD? </a:t>
            </a:r>
            <a:br>
              <a:rPr lang="da-DK"/>
            </a:br>
            <a:br>
              <a:rPr lang="da-DK"/>
            </a:br>
            <a:endParaRPr lang="da-DK"/>
          </a:p>
        </p:txBody>
      </p:sp>
      <p:sp>
        <p:nvSpPr>
          <p:cNvPr id="3" name="Content Placeholder 2">
            <a:extLst>
              <a:ext uri="{FF2B5EF4-FFF2-40B4-BE49-F238E27FC236}">
                <a16:creationId xmlns:a16="http://schemas.microsoft.com/office/drawing/2014/main" id="{43CBBDD3-2E9A-D6AC-3BA2-316D67624099}"/>
              </a:ext>
            </a:extLst>
          </p:cNvPr>
          <p:cNvSpPr>
            <a:spLocks noGrp="1"/>
          </p:cNvSpPr>
          <p:nvPr>
            <p:ph idx="1"/>
          </p:nvPr>
        </p:nvSpPr>
        <p:spPr>
          <a:xfrm>
            <a:off x="838200" y="2233996"/>
            <a:ext cx="5665342" cy="2285754"/>
          </a:xfrm>
        </p:spPr>
        <p:txBody>
          <a:bodyPr/>
          <a:lstStyle/>
          <a:p>
            <a:r>
              <a:rPr lang="da-DK" b="1" dirty="0"/>
              <a:t>Udarbejdelsestiden for en EPD kan variere meget, og man kan derfor ikke angive et meningsfuldt tidsestimat.</a:t>
            </a:r>
          </a:p>
          <a:p>
            <a:r>
              <a:rPr lang="da-DK" dirty="0"/>
              <a:t>Udarbejdelsestiden afhænger dog særligt af:</a:t>
            </a:r>
          </a:p>
          <a:p>
            <a:pPr marL="285750" indent="-285750">
              <a:buFont typeface="Arial" panose="020B0604020202020204" pitchFamily="34" charset="0"/>
              <a:buChar char="•"/>
            </a:pPr>
            <a:r>
              <a:rPr lang="da-DK" dirty="0"/>
              <a:t>Hvor veldokumenteret produktet og produktionen er.</a:t>
            </a:r>
          </a:p>
          <a:p>
            <a:pPr marL="285750" indent="-285750">
              <a:buFont typeface="Arial" panose="020B0604020202020204" pitchFamily="34" charset="0"/>
              <a:buChar char="•"/>
            </a:pPr>
            <a:r>
              <a:rPr lang="da-DK" dirty="0"/>
              <a:t>De forskellige aktører, som alle spiller en rolle i udarbejdelsen af en EPD.</a:t>
            </a:r>
          </a:p>
          <a:p>
            <a:r>
              <a:rPr lang="da-DK" dirty="0"/>
              <a:t>Dette kan du blive klogere på i </a:t>
            </a:r>
            <a:r>
              <a:rPr lang="da-DK" b="1" dirty="0" err="1"/>
              <a:t>videnspakke</a:t>
            </a:r>
            <a:r>
              <a:rPr lang="da-DK" b="1" dirty="0"/>
              <a:t> 3</a:t>
            </a:r>
            <a:r>
              <a:rPr lang="da-DK" dirty="0"/>
              <a:t>, som fokuserer på processen for udarbejdelsen af en EPD. </a:t>
            </a:r>
          </a:p>
        </p:txBody>
      </p:sp>
      <p:sp>
        <p:nvSpPr>
          <p:cNvPr id="4" name="Footer Placeholder 3">
            <a:extLst>
              <a:ext uri="{FF2B5EF4-FFF2-40B4-BE49-F238E27FC236}">
                <a16:creationId xmlns:a16="http://schemas.microsoft.com/office/drawing/2014/main" id="{B372B0D7-E80F-A657-DD04-5D08CB0B349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Startups og </a:t>
            </a:r>
            <a:r>
              <a:rPr kumimoji="0" lang="da-DK" sz="900" b="0" i="0" u="none" strike="noStrike" kern="1200" cap="none" spc="0" normalizeH="0" baseline="0" noProof="0" dirty="0" err="1">
                <a:ln>
                  <a:noFill/>
                </a:ln>
                <a:solidFill>
                  <a:srgbClr val="AF292E"/>
                </a:solidFill>
                <a:effectLst/>
                <a:uLnTx/>
                <a:uFillTx/>
                <a:latin typeface="Arial" panose="020B0604020202020204"/>
                <a:ea typeface="+mn-ea"/>
                <a:cs typeface="+mn-cs"/>
              </a:rPr>
              <a:t>EPD’er</a:t>
            </a:r>
            <a:endPar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pic>
        <p:nvPicPr>
          <p:cNvPr id="5" name="Graphic 4">
            <a:extLst>
              <a:ext uri="{FF2B5EF4-FFF2-40B4-BE49-F238E27FC236}">
                <a16:creationId xmlns:a16="http://schemas.microsoft.com/office/drawing/2014/main" id="{DFD21DCB-E0B9-F32A-749D-E5E1808920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4299" y="1893649"/>
            <a:ext cx="2440113" cy="3070702"/>
          </a:xfrm>
          <a:prstGeom prst="rect">
            <a:avLst/>
          </a:prstGeom>
          <a:effectLst>
            <a:outerShdw blurRad="127000" dist="38100" dir="1800000" algn="tl" rotWithShape="0">
              <a:prstClr val="black">
                <a:alpha val="50000"/>
              </a:prstClr>
            </a:outerShdw>
          </a:effectLst>
        </p:spPr>
      </p:pic>
    </p:spTree>
    <p:extLst>
      <p:ext uri="{BB962C8B-B14F-4D97-AF65-F5344CB8AC3E}">
        <p14:creationId xmlns:p14="http://schemas.microsoft.com/office/powerpoint/2010/main" val="3119534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4F5A-7685-A53C-D75C-BB134538D1AD}"/>
              </a:ext>
            </a:extLst>
          </p:cNvPr>
          <p:cNvSpPr>
            <a:spLocks noGrp="1"/>
          </p:cNvSpPr>
          <p:nvPr>
            <p:ph type="title"/>
          </p:nvPr>
        </p:nvSpPr>
        <p:spPr>
          <a:xfrm>
            <a:off x="838800" y="1037690"/>
            <a:ext cx="5665342" cy="1163395"/>
          </a:xfrm>
        </p:spPr>
        <p:txBody>
          <a:bodyPr/>
          <a:lstStyle/>
          <a:p>
            <a:r>
              <a:rPr lang="da-DK" dirty="0"/>
              <a:t>Hvad skal du være obs på som startup-virksomhed?</a:t>
            </a:r>
            <a:br>
              <a:rPr lang="da-DK" dirty="0"/>
            </a:br>
            <a:endParaRPr lang="da-DK" dirty="0"/>
          </a:p>
        </p:txBody>
      </p:sp>
      <p:sp>
        <p:nvSpPr>
          <p:cNvPr id="3" name="Content Placeholder 2">
            <a:extLst>
              <a:ext uri="{FF2B5EF4-FFF2-40B4-BE49-F238E27FC236}">
                <a16:creationId xmlns:a16="http://schemas.microsoft.com/office/drawing/2014/main" id="{B8E1C829-0B2A-52F3-24BB-9A28146E2FEE}"/>
              </a:ext>
            </a:extLst>
          </p:cNvPr>
          <p:cNvSpPr>
            <a:spLocks noGrp="1"/>
          </p:cNvSpPr>
          <p:nvPr>
            <p:ph idx="1"/>
          </p:nvPr>
        </p:nvSpPr>
        <p:spPr>
          <a:xfrm>
            <a:off x="1636349" y="2201085"/>
            <a:ext cx="5760737" cy="4030847"/>
          </a:xfrm>
        </p:spPr>
        <p:txBody>
          <a:bodyPr/>
          <a:lstStyle/>
          <a:p>
            <a:r>
              <a:rPr lang="da-DK" sz="1400" b="1" dirty="0"/>
              <a:t>Produktionsdata for en EPD skal baseres på data fra et helt produktionsår.</a:t>
            </a:r>
          </a:p>
          <a:p>
            <a:pPr marL="742950" lvl="1" indent="-285750">
              <a:buFont typeface="Arial" panose="020B0604020202020204" pitchFamily="34" charset="0"/>
              <a:buChar char="•"/>
            </a:pPr>
            <a:r>
              <a:rPr lang="da-DK" sz="1400" dirty="0"/>
              <a:t>I nogle tilfælde er det muligt at udarbejde sin EPD på baggrund af fx tre måneders produktion. </a:t>
            </a:r>
          </a:p>
          <a:p>
            <a:pPr marL="742950" lvl="1" indent="-285750">
              <a:buFont typeface="Arial" panose="020B0604020202020204" pitchFamily="34" charset="0"/>
              <a:buChar char="•"/>
            </a:pPr>
            <a:r>
              <a:rPr lang="da-DK" sz="1400" dirty="0"/>
              <a:t>I de tilfælde skal </a:t>
            </a:r>
            <a:r>
              <a:rPr lang="da-DK" sz="1400" dirty="0" err="1"/>
              <a:t>EPD’en</a:t>
            </a:r>
            <a:r>
              <a:rPr lang="da-DK" sz="1400" dirty="0"/>
              <a:t> kvalitetssikres efter 12 måneder for at sikre, at resultaterne i </a:t>
            </a:r>
            <a:r>
              <a:rPr lang="da-DK" sz="1400" dirty="0" err="1"/>
              <a:t>EPD’en</a:t>
            </a:r>
            <a:r>
              <a:rPr lang="da-DK" sz="1400" dirty="0"/>
              <a:t> stadig er korrekte.</a:t>
            </a:r>
          </a:p>
          <a:p>
            <a:r>
              <a:rPr lang="da-DK" sz="1400" b="1" dirty="0"/>
              <a:t>De produktionsdata, der anvendes i beregningen, skal for så vidt muligt være verificerbare. </a:t>
            </a:r>
          </a:p>
          <a:p>
            <a:pPr marL="742950" lvl="1" indent="-285750">
              <a:buFont typeface="Arial" panose="020B0604020202020204" pitchFamily="34" charset="0"/>
              <a:buChar char="•"/>
            </a:pPr>
            <a:r>
              <a:rPr lang="da-DK" sz="1400" dirty="0"/>
              <a:t>Derfor kan det være nyttigt allerede i begyndelsen af </a:t>
            </a:r>
            <a:br>
              <a:rPr lang="da-DK" sz="1400" dirty="0"/>
            </a:br>
            <a:r>
              <a:rPr lang="da-DK" sz="1400" dirty="0"/>
              <a:t>EPD-udviklingen at forberede sig på dataindsamling, fx </a:t>
            </a:r>
            <a:br>
              <a:rPr lang="da-DK" sz="1400" dirty="0"/>
            </a:br>
            <a:r>
              <a:rPr lang="da-DK" sz="1400" dirty="0"/>
              <a:t>ved løbende at dokumentere ændringer i produktionen eller </a:t>
            </a:r>
            <a:br>
              <a:rPr lang="da-DK" sz="1400" dirty="0"/>
            </a:br>
            <a:r>
              <a:rPr lang="da-DK" sz="1400" dirty="0"/>
              <a:t>i selve produktet. </a:t>
            </a:r>
          </a:p>
          <a:p>
            <a:pPr marL="742950" lvl="1" indent="-285750">
              <a:buFont typeface="Arial" panose="020B0604020202020204" pitchFamily="34" charset="0"/>
              <a:buChar char="•"/>
            </a:pPr>
            <a:r>
              <a:rPr lang="da-DK" sz="1400" dirty="0"/>
              <a:t>Foretager man ændringer i </a:t>
            </a:r>
            <a:r>
              <a:rPr lang="da-DK" sz="1400" b="1" dirty="0"/>
              <a:t>produktets indhold</a:t>
            </a:r>
            <a:r>
              <a:rPr lang="da-DK" sz="1400" dirty="0"/>
              <a:t>, kan man implementere disse ændringer i sin EPD med det samme. </a:t>
            </a:r>
          </a:p>
          <a:p>
            <a:pPr marL="742950" lvl="1" indent="-285750">
              <a:buFont typeface="Arial" panose="020B0604020202020204" pitchFamily="34" charset="0"/>
              <a:buChar char="•"/>
            </a:pPr>
            <a:r>
              <a:rPr lang="da-DK" sz="1400" dirty="0"/>
              <a:t>Foretager man derimod ændringer i </a:t>
            </a:r>
            <a:r>
              <a:rPr lang="da-DK" sz="1400" b="1" dirty="0"/>
              <a:t>produktionsmetoden</a:t>
            </a:r>
            <a:r>
              <a:rPr lang="da-DK" sz="1400" dirty="0"/>
              <a:t>, skal man indsamle data for fx tre måneder, før ændringerne </a:t>
            </a:r>
            <a:br>
              <a:rPr lang="da-DK" sz="1400" dirty="0"/>
            </a:br>
            <a:r>
              <a:rPr lang="da-DK" sz="1400" dirty="0"/>
              <a:t>kan implementeres i </a:t>
            </a:r>
            <a:r>
              <a:rPr lang="da-DK" sz="1400" dirty="0" err="1"/>
              <a:t>EPD’en</a:t>
            </a:r>
            <a:r>
              <a:rPr lang="da-DK" sz="1400" dirty="0"/>
              <a:t>. </a:t>
            </a:r>
          </a:p>
          <a:p>
            <a:pPr marL="742950" lvl="1" indent="-285750">
              <a:buFont typeface="Arial" panose="020B0604020202020204" pitchFamily="34" charset="0"/>
              <a:buChar char="•"/>
            </a:pPr>
            <a:endParaRPr lang="da-DK" dirty="0">
              <a:highlight>
                <a:srgbClr val="FFFF00"/>
              </a:highlight>
            </a:endParaRPr>
          </a:p>
        </p:txBody>
      </p:sp>
      <p:sp>
        <p:nvSpPr>
          <p:cNvPr id="4" name="Footer Placeholder 3">
            <a:extLst>
              <a:ext uri="{FF2B5EF4-FFF2-40B4-BE49-F238E27FC236}">
                <a16:creationId xmlns:a16="http://schemas.microsoft.com/office/drawing/2014/main" id="{7A8F1EF8-7990-8266-7073-9BA8760B06E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Startups og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endParaRPr kumimoji="0" lang="da-DK" sz="900" b="0" i="0" u="none" strike="noStrike" kern="1200" cap="none" spc="0" normalizeH="0" baseline="0" noProof="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pic>
        <p:nvPicPr>
          <p:cNvPr id="6" name="Graphic 5">
            <a:extLst>
              <a:ext uri="{FF2B5EF4-FFF2-40B4-BE49-F238E27FC236}">
                <a16:creationId xmlns:a16="http://schemas.microsoft.com/office/drawing/2014/main" id="{2E665B9E-0F43-7FB7-B20F-7E0DEB04EEB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552" t="-37238" b="-2"/>
          <a:stretch/>
        </p:blipFill>
        <p:spPr>
          <a:xfrm rot="5400000">
            <a:off x="-561111" y="3755360"/>
            <a:ext cx="3597372" cy="512823"/>
          </a:xfrm>
          <a:prstGeom prst="rect">
            <a:avLst/>
          </a:prstGeom>
        </p:spPr>
      </p:pic>
      <p:sp>
        <p:nvSpPr>
          <p:cNvPr id="7" name="Oval 6">
            <a:extLst>
              <a:ext uri="{FF2B5EF4-FFF2-40B4-BE49-F238E27FC236}">
                <a16:creationId xmlns:a16="http://schemas.microsoft.com/office/drawing/2014/main" id="{9DF14A81-07E5-D530-5625-10EA3B2304A7}"/>
              </a:ext>
            </a:extLst>
          </p:cNvPr>
          <p:cNvSpPr/>
          <p:nvPr/>
        </p:nvSpPr>
        <p:spPr>
          <a:xfrm>
            <a:off x="838800" y="2202908"/>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1.</a:t>
            </a:r>
          </a:p>
        </p:txBody>
      </p:sp>
      <p:sp>
        <p:nvSpPr>
          <p:cNvPr id="8" name="Oval 7">
            <a:extLst>
              <a:ext uri="{FF2B5EF4-FFF2-40B4-BE49-F238E27FC236}">
                <a16:creationId xmlns:a16="http://schemas.microsoft.com/office/drawing/2014/main" id="{E2759252-5548-5104-DFCA-18A6A7E938CA}"/>
              </a:ext>
            </a:extLst>
          </p:cNvPr>
          <p:cNvSpPr/>
          <p:nvPr/>
        </p:nvSpPr>
        <p:spPr>
          <a:xfrm>
            <a:off x="838800" y="3627461"/>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AF292E"/>
                </a:solidFill>
                <a:effectLst/>
                <a:uLnTx/>
                <a:uFillTx/>
                <a:latin typeface="Arial" panose="020B0604020202020204"/>
                <a:ea typeface="+mn-ea"/>
                <a:cs typeface="+mn-cs"/>
              </a:rPr>
              <a:t>2.</a:t>
            </a:r>
          </a:p>
        </p:txBody>
      </p:sp>
      <p:grpSp>
        <p:nvGrpSpPr>
          <p:cNvPr id="9" name="Group 8">
            <a:extLst>
              <a:ext uri="{FF2B5EF4-FFF2-40B4-BE49-F238E27FC236}">
                <a16:creationId xmlns:a16="http://schemas.microsoft.com/office/drawing/2014/main" id="{26D9CA41-B5BB-7016-1236-9CDDE0A98875}"/>
              </a:ext>
            </a:extLst>
          </p:cNvPr>
          <p:cNvGrpSpPr/>
          <p:nvPr/>
        </p:nvGrpSpPr>
        <p:grpSpPr>
          <a:xfrm>
            <a:off x="8801100" y="1926299"/>
            <a:ext cx="2747778" cy="2831773"/>
            <a:chOff x="8801100" y="1315265"/>
            <a:chExt cx="2747778" cy="2831773"/>
          </a:xfrm>
        </p:grpSpPr>
        <p:sp>
          <p:nvSpPr>
            <p:cNvPr id="10" name="Rectangle 9">
              <a:extLst>
                <a:ext uri="{FF2B5EF4-FFF2-40B4-BE49-F238E27FC236}">
                  <a16:creationId xmlns:a16="http://schemas.microsoft.com/office/drawing/2014/main" id="{3350B3F9-1611-AF4A-BCDB-88744DBC8A59}"/>
                </a:ext>
              </a:extLst>
            </p:cNvPr>
            <p:cNvSpPr/>
            <p:nvPr/>
          </p:nvSpPr>
          <p:spPr>
            <a:xfrm>
              <a:off x="8801100" y="1663700"/>
              <a:ext cx="2747778" cy="248333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81767613-C106-BC44-3C34-570FEC19C23C}"/>
                </a:ext>
              </a:extLst>
            </p:cNvPr>
            <p:cNvSpPr txBox="1"/>
            <p:nvPr/>
          </p:nvSpPr>
          <p:spPr>
            <a:xfrm>
              <a:off x="8945216" y="2067477"/>
              <a:ext cx="260366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AF292E"/>
                  </a:solidFill>
                  <a:effectLst/>
                  <a:uLnTx/>
                  <a:uFillTx/>
                  <a:latin typeface="Arial" panose="020B0604020202020204"/>
                  <a:ea typeface="+mn-ea"/>
                  <a:cs typeface="+mn-cs"/>
                </a:rPr>
                <a:t>En EPD er den bedste måde at dokumentere en byggevares miljøpåvirkning på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AF292E"/>
                  </a:solidFill>
                  <a:effectLst/>
                  <a:uLnTx/>
                  <a:uFillTx/>
                  <a:latin typeface="Arial" panose="020B0604020202020204"/>
                  <a:ea typeface="+mn-ea"/>
                  <a:cs typeface="+mn-cs"/>
                </a:rPr>
                <a:t>Men det kan være en kompleks proces.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3" name="Graphic 12">
              <a:extLst>
                <a:ext uri="{FF2B5EF4-FFF2-40B4-BE49-F238E27FC236}">
                  <a16:creationId xmlns:a16="http://schemas.microsoft.com/office/drawing/2014/main" id="{8D265B17-24C5-3D07-E4BF-DBED668C9F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2270" y="1315265"/>
              <a:ext cx="703977" cy="703977"/>
            </a:xfrm>
            <a:prstGeom prst="rect">
              <a:avLst/>
            </a:prstGeom>
          </p:spPr>
        </p:pic>
      </p:grpSp>
    </p:spTree>
    <p:extLst>
      <p:ext uri="{BB962C8B-B14F-4D97-AF65-F5344CB8AC3E}">
        <p14:creationId xmlns:p14="http://schemas.microsoft.com/office/powerpoint/2010/main" val="2500577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4F5A-7685-A53C-D75C-BB134538D1AD}"/>
              </a:ext>
            </a:extLst>
          </p:cNvPr>
          <p:cNvSpPr>
            <a:spLocks noGrp="1"/>
          </p:cNvSpPr>
          <p:nvPr>
            <p:ph type="title"/>
          </p:nvPr>
        </p:nvSpPr>
        <p:spPr>
          <a:xfrm>
            <a:off x="838800" y="1037690"/>
            <a:ext cx="5665342" cy="1163395"/>
          </a:xfrm>
        </p:spPr>
        <p:txBody>
          <a:bodyPr/>
          <a:lstStyle/>
          <a:p>
            <a:r>
              <a:rPr lang="da-DK" dirty="0"/>
              <a:t>Hvad skal du være obs på som startup-virksomhed?</a:t>
            </a:r>
            <a:br>
              <a:rPr lang="da-DK" dirty="0"/>
            </a:br>
            <a:endParaRPr lang="da-DK" dirty="0"/>
          </a:p>
        </p:txBody>
      </p:sp>
      <p:sp>
        <p:nvSpPr>
          <p:cNvPr id="3" name="Content Placeholder 2">
            <a:extLst>
              <a:ext uri="{FF2B5EF4-FFF2-40B4-BE49-F238E27FC236}">
                <a16:creationId xmlns:a16="http://schemas.microsoft.com/office/drawing/2014/main" id="{B8E1C829-0B2A-52F3-24BB-9A28146E2FEE}"/>
              </a:ext>
            </a:extLst>
          </p:cNvPr>
          <p:cNvSpPr>
            <a:spLocks noGrp="1"/>
          </p:cNvSpPr>
          <p:nvPr>
            <p:ph idx="1"/>
          </p:nvPr>
        </p:nvSpPr>
        <p:spPr>
          <a:xfrm>
            <a:off x="1636349" y="2379070"/>
            <a:ext cx="4867793" cy="1873333"/>
          </a:xfrm>
        </p:spPr>
        <p:txBody>
          <a:bodyPr/>
          <a:lstStyle/>
          <a:p>
            <a:r>
              <a:rPr lang="da-DK" sz="1400" b="1" dirty="0"/>
              <a:t>Som en del af </a:t>
            </a:r>
            <a:r>
              <a:rPr lang="da-DK" sz="1400" b="1" dirty="0" err="1"/>
              <a:t>LCA’en</a:t>
            </a:r>
            <a:r>
              <a:rPr lang="da-DK" sz="1400" b="1" dirty="0"/>
              <a:t> (der danner grundlag for </a:t>
            </a:r>
            <a:r>
              <a:rPr lang="da-DK" sz="1400" b="1" dirty="0" err="1"/>
              <a:t>EPD’en</a:t>
            </a:r>
            <a:r>
              <a:rPr lang="da-DK" sz="1400" b="1" dirty="0"/>
              <a:t>) skal man bl.a. se på scenarierne for et produkt i ‘næste produktionssystem’. </a:t>
            </a:r>
          </a:p>
          <a:p>
            <a:pPr marL="742950" lvl="1" indent="-285750">
              <a:buFont typeface="Arial" panose="020B0604020202020204" pitchFamily="34" charset="0"/>
              <a:buChar char="•"/>
            </a:pPr>
            <a:r>
              <a:rPr lang="da-DK" sz="1400" dirty="0"/>
              <a:t>Scenarierne skal baseres på praktiske og eksisterende genanvendelse- eller affaldshåndteringssystemer. </a:t>
            </a:r>
          </a:p>
          <a:p>
            <a:pPr marL="742950" lvl="1" indent="-285750">
              <a:buFont typeface="Arial" panose="020B0604020202020204" pitchFamily="34" charset="0"/>
              <a:buChar char="•"/>
            </a:pPr>
            <a:r>
              <a:rPr lang="da-DK" sz="1400" dirty="0"/>
              <a:t>Hvis man designer et retursystem eller lignende, skal man derfor kunne bevise, at det kan fungere i praksis – og det kan være svært.</a:t>
            </a:r>
          </a:p>
        </p:txBody>
      </p:sp>
      <p:sp>
        <p:nvSpPr>
          <p:cNvPr id="4" name="Footer Placeholder 3">
            <a:extLst>
              <a:ext uri="{FF2B5EF4-FFF2-40B4-BE49-F238E27FC236}">
                <a16:creationId xmlns:a16="http://schemas.microsoft.com/office/drawing/2014/main" id="{7A8F1EF8-7990-8266-7073-9BA8760B06E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Startups og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endParaRPr kumimoji="0" lang="da-DK" sz="900" b="0" i="0" u="none" strike="noStrike" kern="1200" cap="none" spc="0" normalizeH="0" baseline="0" noProof="0">
              <a:ln>
                <a:noFill/>
              </a:ln>
              <a:solidFill>
                <a:srgbClr val="AF292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sp>
        <p:nvSpPr>
          <p:cNvPr id="7" name="Oval 6">
            <a:extLst>
              <a:ext uri="{FF2B5EF4-FFF2-40B4-BE49-F238E27FC236}">
                <a16:creationId xmlns:a16="http://schemas.microsoft.com/office/drawing/2014/main" id="{5A57D36D-2117-D51C-85E0-824815D958C0}"/>
              </a:ext>
            </a:extLst>
          </p:cNvPr>
          <p:cNvSpPr/>
          <p:nvPr/>
        </p:nvSpPr>
        <p:spPr>
          <a:xfrm>
            <a:off x="838800" y="2379070"/>
            <a:ext cx="655187" cy="655187"/>
          </a:xfrm>
          <a:prstGeom prst="ellipse">
            <a:avLst/>
          </a:prstGeom>
          <a:solidFill>
            <a:srgbClr val="EDEDED"/>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AF292E"/>
                </a:solidFill>
                <a:effectLst/>
                <a:uLnTx/>
                <a:uFillTx/>
                <a:latin typeface="Arial" panose="020B0604020202020204"/>
                <a:ea typeface="+mn-ea"/>
                <a:cs typeface="+mn-cs"/>
              </a:rPr>
              <a:t>3.</a:t>
            </a:r>
          </a:p>
        </p:txBody>
      </p:sp>
      <p:grpSp>
        <p:nvGrpSpPr>
          <p:cNvPr id="8" name="Group 7">
            <a:extLst>
              <a:ext uri="{FF2B5EF4-FFF2-40B4-BE49-F238E27FC236}">
                <a16:creationId xmlns:a16="http://schemas.microsoft.com/office/drawing/2014/main" id="{7DD571EF-3F9C-0554-1F93-C76B73CA0F86}"/>
              </a:ext>
            </a:extLst>
          </p:cNvPr>
          <p:cNvGrpSpPr/>
          <p:nvPr/>
        </p:nvGrpSpPr>
        <p:grpSpPr>
          <a:xfrm>
            <a:off x="8896529" y="1354663"/>
            <a:ext cx="2738611" cy="4148674"/>
            <a:chOff x="8614589" y="987206"/>
            <a:chExt cx="3259911" cy="4883588"/>
          </a:xfrm>
        </p:grpSpPr>
        <p:sp>
          <p:nvSpPr>
            <p:cNvPr id="9" name="Oval 8">
              <a:extLst>
                <a:ext uri="{FF2B5EF4-FFF2-40B4-BE49-F238E27FC236}">
                  <a16:creationId xmlns:a16="http://schemas.microsoft.com/office/drawing/2014/main" id="{042E0E71-6F8D-DB74-2DDE-ABA32E211919}"/>
                </a:ext>
              </a:extLst>
            </p:cNvPr>
            <p:cNvSpPr/>
            <p:nvPr/>
          </p:nvSpPr>
          <p:spPr>
            <a:xfrm>
              <a:off x="8782774" y="5541330"/>
              <a:ext cx="2614906" cy="329464"/>
            </a:xfrm>
            <a:prstGeom prst="ellipse">
              <a:avLst/>
            </a:prstGeom>
            <a:solidFill>
              <a:schemeClr val="accent6">
                <a:lumMod val="75000"/>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E024B2CA-D938-0400-3803-4E10C153B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4589" y="987206"/>
              <a:ext cx="3259911" cy="475062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9830513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9" y="684879"/>
            <a:ext cx="4794009" cy="2387600"/>
          </a:xfrm>
        </p:spPr>
        <p:txBody>
          <a:bodyPr>
            <a:normAutofit/>
          </a:bodyPr>
          <a:lstStyle/>
          <a:p>
            <a:r>
              <a:rPr lang="da-DK" sz="2800" dirty="0"/>
              <a:t>Videnspakke 7:</a:t>
            </a:r>
            <a:br>
              <a:rPr lang="da-DK" dirty="0"/>
            </a:br>
            <a:r>
              <a:rPr lang="da-DK" dirty="0"/>
              <a:t>Hvordan læses og valideres en EPD?</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8" y="3898127"/>
            <a:ext cx="4555471" cy="1655762"/>
          </a:xfrm>
        </p:spPr>
        <p:txBody>
          <a:bodyPr/>
          <a:lstStyle/>
          <a:p>
            <a:r>
              <a:rPr lang="da-DK" dirty="0"/>
              <a:t>Få indblik i hvad der som byggerådgiver er vigtigt at vide om </a:t>
            </a:r>
            <a:r>
              <a:rPr lang="da-DK" dirty="0" err="1"/>
              <a:t>EPD’er</a:t>
            </a:r>
            <a:r>
              <a:rPr lang="da-DK" dirty="0"/>
              <a:t>.</a:t>
            </a:r>
          </a:p>
        </p:txBody>
      </p:sp>
    </p:spTree>
    <p:extLst>
      <p:ext uri="{BB962C8B-B14F-4D97-AF65-F5344CB8AC3E}">
        <p14:creationId xmlns:p14="http://schemas.microsoft.com/office/powerpoint/2010/main" val="1981304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a:xfrm>
            <a:off x="4468814" y="3273425"/>
            <a:ext cx="3950910" cy="2689225"/>
          </a:xfrm>
        </p:spPr>
        <p:txBody>
          <a:bodyPr>
            <a:normAutofit/>
          </a:bodyPr>
          <a:lstStyle/>
          <a:p>
            <a:pPr marL="269875" indent="-269875">
              <a:buFont typeface="Arial" panose="020B0604020202020204" pitchFamily="34" charset="0"/>
              <a:buChar char="•"/>
            </a:pPr>
            <a:r>
              <a:rPr lang="da-DK" sz="2000" dirty="0"/>
              <a:t>Hvor indhenter man en EPD?</a:t>
            </a:r>
          </a:p>
          <a:p>
            <a:pPr marL="269875" indent="-269875">
              <a:buFont typeface="Arial" panose="020B0604020202020204" pitchFamily="34" charset="0"/>
              <a:buChar char="•"/>
            </a:pPr>
            <a:r>
              <a:rPr lang="da-DK" sz="2000" dirty="0"/>
              <a:t>Hvilke data fra </a:t>
            </a:r>
            <a:r>
              <a:rPr lang="da-DK" sz="2000" dirty="0" err="1"/>
              <a:t>EPD’en</a:t>
            </a:r>
            <a:r>
              <a:rPr lang="da-DK" sz="2000" dirty="0"/>
              <a:t> skal bruges i </a:t>
            </a:r>
            <a:r>
              <a:rPr lang="da-DK" sz="2000" dirty="0" err="1"/>
              <a:t>LCA’en</a:t>
            </a:r>
            <a:r>
              <a:rPr lang="da-DK" sz="2000" dirty="0"/>
              <a:t> på bygningsniveau?</a:t>
            </a:r>
          </a:p>
          <a:p>
            <a:pPr marL="269875" indent="-269875">
              <a:buFont typeface="Arial" panose="020B0604020202020204" pitchFamily="34" charset="0"/>
              <a:buChar char="•"/>
            </a:pPr>
            <a:r>
              <a:rPr lang="da-DK" sz="2000" dirty="0"/>
              <a:t>Hvad er vigtigt at være opmærksom på, når EPD-data bruges i en LCA på bygningsniveau?</a:t>
            </a:r>
          </a:p>
          <a:p>
            <a:pPr marL="269875" indent="-269875">
              <a:buFont typeface="Arial" panose="020B0604020202020204" pitchFamily="34" charset="0"/>
              <a:buChar char="•"/>
            </a:pPr>
            <a:endParaRPr lang="da-DK" sz="2000" dirty="0"/>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a:xfrm>
            <a:off x="4468813" y="1746250"/>
            <a:ext cx="2964081" cy="1312863"/>
          </a:xfrm>
        </p:spPr>
        <p:txBody>
          <a:bodyPr/>
          <a:lstStyle/>
          <a:p>
            <a:r>
              <a:rPr lang="da-DK" dirty="0"/>
              <a:t>Indhold</a:t>
            </a:r>
          </a:p>
        </p:txBody>
      </p:sp>
      <p:grpSp>
        <p:nvGrpSpPr>
          <p:cNvPr id="2" name="Group 1">
            <a:extLst>
              <a:ext uri="{FF2B5EF4-FFF2-40B4-BE49-F238E27FC236}">
                <a16:creationId xmlns:a16="http://schemas.microsoft.com/office/drawing/2014/main" id="{AF36AB5A-56FB-DC2A-5676-FB1A17AE4455}"/>
              </a:ext>
            </a:extLst>
          </p:cNvPr>
          <p:cNvGrpSpPr/>
          <p:nvPr/>
        </p:nvGrpSpPr>
        <p:grpSpPr>
          <a:xfrm>
            <a:off x="323702" y="4716249"/>
            <a:ext cx="2090526" cy="1304973"/>
            <a:chOff x="-3011525" y="4023884"/>
            <a:chExt cx="3074428" cy="1919156"/>
          </a:xfrm>
        </p:grpSpPr>
        <p:pic>
          <p:nvPicPr>
            <p:cNvPr id="5" name="Picture 4">
              <a:extLst>
                <a:ext uri="{FF2B5EF4-FFF2-40B4-BE49-F238E27FC236}">
                  <a16:creationId xmlns:a16="http://schemas.microsoft.com/office/drawing/2014/main" id="{848F4945-CFFD-4C8B-1D7F-F0BA46D45250}"/>
                </a:ext>
              </a:extLst>
            </p:cNvPr>
            <p:cNvPicPr>
              <a:picLocks noChangeAspect="1"/>
            </p:cNvPicPr>
            <p:nvPr/>
          </p:nvPicPr>
          <p:blipFill rotWithShape="1">
            <a:blip r:embed="rId2">
              <a:extLst>
                <a:ext uri="{28A0092B-C50C-407E-A947-70E740481C1C}">
                  <a14:useLocalDpi xmlns:a14="http://schemas.microsoft.com/office/drawing/2010/main" val="0"/>
                </a:ext>
              </a:extLst>
            </a:blip>
            <a:srcRect l="23691" t="15627" r="23453" b="25714"/>
            <a:stretch/>
          </p:blipFill>
          <p:spPr>
            <a:xfrm>
              <a:off x="-3011525" y="4023884"/>
              <a:ext cx="3074428" cy="1919156"/>
            </a:xfrm>
            <a:prstGeom prst="rect">
              <a:avLst/>
            </a:prstGeom>
            <a:effectLst>
              <a:outerShdw blurRad="152400" dist="76200" dir="10800000" algn="r" rotWithShape="0">
                <a:prstClr val="black">
                  <a:alpha val="40000"/>
                </a:prstClr>
              </a:outerShdw>
            </a:effectLst>
          </p:spPr>
        </p:pic>
        <p:sp>
          <p:nvSpPr>
            <p:cNvPr id="7" name="Rectangle 6">
              <a:extLst>
                <a:ext uri="{FF2B5EF4-FFF2-40B4-BE49-F238E27FC236}">
                  <a16:creationId xmlns:a16="http://schemas.microsoft.com/office/drawing/2014/main" id="{47CC28D8-86A2-BCA5-9EF4-0BC437591A3D}"/>
                </a:ext>
              </a:extLst>
            </p:cNvPr>
            <p:cNvSpPr/>
            <p:nvPr/>
          </p:nvSpPr>
          <p:spPr>
            <a:xfrm>
              <a:off x="-2855689" y="4110818"/>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4B84A48-306B-F340-B45B-19894435B851}"/>
                </a:ext>
              </a:extLst>
            </p:cNvPr>
            <p:cNvPicPr>
              <a:picLocks noChangeAspect="1"/>
            </p:cNvPicPr>
            <p:nvPr/>
          </p:nvPicPr>
          <p:blipFill rotWithShape="1">
            <a:blip r:embed="rId3">
              <a:extLst>
                <a:ext uri="{28A0092B-C50C-407E-A947-70E740481C1C}">
                  <a14:useLocalDpi xmlns:a14="http://schemas.microsoft.com/office/drawing/2010/main" val="0"/>
                </a:ext>
              </a:extLst>
            </a:blip>
            <a:srcRect t="12348" b="12348"/>
            <a:stretch/>
          </p:blipFill>
          <p:spPr>
            <a:xfrm>
              <a:off x="-2856203" y="4345768"/>
              <a:ext cx="2749738" cy="1142516"/>
            </a:xfrm>
            <a:prstGeom prst="rect">
              <a:avLst/>
            </a:prstGeom>
          </p:spPr>
        </p:pic>
        <p:pic>
          <p:nvPicPr>
            <p:cNvPr id="10" name="Picture 9">
              <a:extLst>
                <a:ext uri="{FF2B5EF4-FFF2-40B4-BE49-F238E27FC236}">
                  <a16:creationId xmlns:a16="http://schemas.microsoft.com/office/drawing/2014/main" id="{2AA87FF3-161F-8C0E-0200-DC629887F3EC}"/>
                </a:ext>
              </a:extLst>
            </p:cNvPr>
            <p:cNvPicPr>
              <a:picLocks noChangeAspect="1"/>
            </p:cNvPicPr>
            <p:nvPr/>
          </p:nvPicPr>
          <p:blipFill rotWithShape="1">
            <a:blip r:embed="rId4">
              <a:extLst>
                <a:ext uri="{28A0092B-C50C-407E-A947-70E740481C1C}">
                  <a14:useLocalDpi xmlns:a14="http://schemas.microsoft.com/office/drawing/2010/main" val="0"/>
                </a:ext>
              </a:extLst>
            </a:blip>
            <a:srcRect l="39141" t="46554" r="48928" b="33056"/>
            <a:stretch/>
          </p:blipFill>
          <p:spPr>
            <a:xfrm>
              <a:off x="-2096887" y="4478712"/>
              <a:ext cx="1050101" cy="1009498"/>
            </a:xfrm>
            <a:prstGeom prst="rect">
              <a:avLst/>
            </a:prstGeom>
          </p:spPr>
        </p:pic>
      </p:grpSp>
      <p:grpSp>
        <p:nvGrpSpPr>
          <p:cNvPr id="11" name="Group 10">
            <a:extLst>
              <a:ext uri="{FF2B5EF4-FFF2-40B4-BE49-F238E27FC236}">
                <a16:creationId xmlns:a16="http://schemas.microsoft.com/office/drawing/2014/main" id="{36E5CD36-6DB4-26B2-1F69-A945BD7E71A8}"/>
              </a:ext>
            </a:extLst>
          </p:cNvPr>
          <p:cNvGrpSpPr/>
          <p:nvPr/>
        </p:nvGrpSpPr>
        <p:grpSpPr>
          <a:xfrm>
            <a:off x="344530" y="2635330"/>
            <a:ext cx="2090526" cy="1304973"/>
            <a:chOff x="249071" y="2211766"/>
            <a:chExt cx="3074428" cy="1919156"/>
          </a:xfrm>
        </p:grpSpPr>
        <p:pic>
          <p:nvPicPr>
            <p:cNvPr id="14" name="Picture 13">
              <a:extLst>
                <a:ext uri="{FF2B5EF4-FFF2-40B4-BE49-F238E27FC236}">
                  <a16:creationId xmlns:a16="http://schemas.microsoft.com/office/drawing/2014/main" id="{BB98D010-0E3F-8369-AB4A-0DC8CC976621}"/>
                </a:ext>
              </a:extLst>
            </p:cNvPr>
            <p:cNvPicPr>
              <a:picLocks noChangeAspect="1"/>
            </p:cNvPicPr>
            <p:nvPr/>
          </p:nvPicPr>
          <p:blipFill rotWithShape="1">
            <a:blip r:embed="rId2">
              <a:extLst>
                <a:ext uri="{28A0092B-C50C-407E-A947-70E740481C1C}">
                  <a14:useLocalDpi xmlns:a14="http://schemas.microsoft.com/office/drawing/2010/main" val="0"/>
                </a:ext>
              </a:extLst>
            </a:blip>
            <a:srcRect l="23691" t="15627" r="23453" b="25714"/>
            <a:stretch/>
          </p:blipFill>
          <p:spPr>
            <a:xfrm>
              <a:off x="249071" y="2211766"/>
              <a:ext cx="3074428" cy="1919156"/>
            </a:xfrm>
            <a:prstGeom prst="rect">
              <a:avLst/>
            </a:prstGeom>
            <a:effectLst>
              <a:outerShdw blurRad="152400" dist="76200" dir="10800000" algn="r" rotWithShape="0">
                <a:prstClr val="black">
                  <a:alpha val="40000"/>
                </a:prstClr>
              </a:outerShdw>
            </a:effectLst>
          </p:spPr>
        </p:pic>
        <p:sp>
          <p:nvSpPr>
            <p:cNvPr id="16" name="Rectangle 15">
              <a:extLst>
                <a:ext uri="{FF2B5EF4-FFF2-40B4-BE49-F238E27FC236}">
                  <a16:creationId xmlns:a16="http://schemas.microsoft.com/office/drawing/2014/main" id="{29299775-3984-60E3-CD72-73DFF03E2EDD}"/>
                </a:ext>
              </a:extLst>
            </p:cNvPr>
            <p:cNvSpPr/>
            <p:nvPr/>
          </p:nvSpPr>
          <p:spPr>
            <a:xfrm>
              <a:off x="404907" y="2298700"/>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F0ABBD21-B040-B6AE-6483-C34773EB3D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6487" y="2298701"/>
              <a:ext cx="2768861" cy="1557482"/>
            </a:xfrm>
            <a:prstGeom prst="rect">
              <a:avLst/>
            </a:prstGeom>
          </p:spPr>
        </p:pic>
        <p:pic>
          <p:nvPicPr>
            <p:cNvPr id="18" name="Picture 17">
              <a:extLst>
                <a:ext uri="{FF2B5EF4-FFF2-40B4-BE49-F238E27FC236}">
                  <a16:creationId xmlns:a16="http://schemas.microsoft.com/office/drawing/2014/main" id="{817207AF-C005-9C4F-E464-C107AEE09F3B}"/>
                </a:ext>
              </a:extLst>
            </p:cNvPr>
            <p:cNvPicPr>
              <a:picLocks noChangeAspect="1"/>
            </p:cNvPicPr>
            <p:nvPr/>
          </p:nvPicPr>
          <p:blipFill rotWithShape="1">
            <a:blip r:embed="rId4">
              <a:extLst>
                <a:ext uri="{28A0092B-C50C-407E-A947-70E740481C1C}">
                  <a14:useLocalDpi xmlns:a14="http://schemas.microsoft.com/office/drawing/2010/main" val="0"/>
                </a:ext>
              </a:extLst>
            </a:blip>
            <a:srcRect l="39141" t="46554" r="48928" b="33056"/>
            <a:stretch/>
          </p:blipFill>
          <p:spPr>
            <a:xfrm>
              <a:off x="1163709" y="2666594"/>
              <a:ext cx="1050101" cy="1009498"/>
            </a:xfrm>
            <a:prstGeom prst="rect">
              <a:avLst/>
            </a:prstGeom>
          </p:spPr>
        </p:pic>
      </p:grpSp>
      <p:sp>
        <p:nvSpPr>
          <p:cNvPr id="19" name="Content Placeholder 2">
            <a:extLst>
              <a:ext uri="{FF2B5EF4-FFF2-40B4-BE49-F238E27FC236}">
                <a16:creationId xmlns:a16="http://schemas.microsoft.com/office/drawing/2014/main" id="{2CEF8852-92B7-B1F4-DED9-1E4795D5FED2}"/>
              </a:ext>
            </a:extLst>
          </p:cNvPr>
          <p:cNvSpPr txBox="1">
            <a:spLocks/>
          </p:cNvSpPr>
          <p:nvPr/>
        </p:nvSpPr>
        <p:spPr>
          <a:xfrm>
            <a:off x="410657" y="4130922"/>
            <a:ext cx="2563656" cy="42098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 to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6"/>
              </a:rPr>
              <a:t>her</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rPr>
              <a:t> </a:t>
            </a: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og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7"/>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AB40E66A-71C6-8B5C-BB1F-DD2ACB4685D9}"/>
              </a:ext>
            </a:extLst>
          </p:cNvPr>
          <p:cNvSpPr/>
          <p:nvPr/>
        </p:nvSpPr>
        <p:spPr>
          <a:xfrm>
            <a:off x="8700380" y="625815"/>
            <a:ext cx="3129849" cy="292387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xtBox 7">
            <a:extLst>
              <a:ext uri="{FF2B5EF4-FFF2-40B4-BE49-F238E27FC236}">
                <a16:creationId xmlns:a16="http://schemas.microsoft.com/office/drawing/2014/main" id="{153A1CE7-4068-3E33-2A5C-09FE1E64E7F9}"/>
              </a:ext>
            </a:extLst>
          </p:cNvPr>
          <p:cNvSpPr txBox="1"/>
          <p:nvPr/>
        </p:nvSpPr>
        <p:spPr>
          <a:xfrm>
            <a:off x="8882977" y="786340"/>
            <a:ext cx="2814621"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black"/>
                </a:solidFill>
                <a:effectLst/>
                <a:uLnTx/>
                <a:uFillTx/>
                <a:latin typeface="Arial" panose="020B0604020202020204"/>
                <a:ea typeface="+mn-ea"/>
                <a:cs typeface="+mn-cs"/>
              </a:rPr>
              <a:t>Følgende emner er også relevante for byggerådgivere: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300" b="0" i="0" u="none" strike="noStrike" kern="1200" cap="none" spc="0" normalizeH="0" baseline="0" noProof="0" dirty="0">
              <a:ln>
                <a:noFill/>
              </a:ln>
              <a:solidFill>
                <a:srgbClr val="79777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797777"/>
                </a:solidFill>
                <a:effectLst/>
                <a:uLnTx/>
                <a:uFillTx/>
                <a:latin typeface="Arial" panose="020B0604020202020204"/>
                <a:ea typeface="+mn-ea"/>
                <a:cs typeface="+mn-cs"/>
              </a:rPr>
              <a:t>Videnspakke</a:t>
            </a:r>
            <a:r>
              <a:rPr kumimoji="0" lang="da-DK" sz="1200" b="1" i="0" u="none" strike="noStrike" kern="1200" cap="none" spc="0" normalizeH="0" baseline="0" noProof="0" dirty="0">
                <a:ln>
                  <a:noFill/>
                </a:ln>
                <a:solidFill>
                  <a:srgbClr val="797777"/>
                </a:solidFill>
                <a:effectLst/>
                <a:uLnTx/>
                <a:uFillTx/>
                <a:latin typeface="Arial" panose="020B0604020202020204"/>
                <a:ea typeface="+mn-ea"/>
                <a:cs typeface="+mn-cs"/>
              </a:rPr>
              <a:t> 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Hvilken lovgivning er relevant at kende? </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(slides 11 - 13)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Hvad er den forventede udvikling på området? </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(slides 14 - 17)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797777"/>
                </a:solidFill>
                <a:effectLst/>
                <a:uLnTx/>
                <a:uFillTx/>
                <a:latin typeface="Arial" panose="020B0604020202020204"/>
                <a:ea typeface="+mn-ea"/>
                <a:cs typeface="+mn-cs"/>
              </a:rPr>
              <a:t>Videnspakke</a:t>
            </a:r>
            <a:r>
              <a:rPr kumimoji="0" lang="da-DK" sz="1200" b="1" i="0" u="none" strike="noStrike" kern="1200" cap="none" spc="0" normalizeH="0" baseline="0" noProof="0" dirty="0">
                <a:ln>
                  <a:noFill/>
                </a:ln>
                <a:solidFill>
                  <a:srgbClr val="797777"/>
                </a:solidFill>
                <a:effectLst/>
                <a:uLnTx/>
                <a:uFillTx/>
                <a:latin typeface="Arial" panose="020B0604020202020204"/>
                <a:ea typeface="+mn-ea"/>
                <a:cs typeface="+mn-cs"/>
              </a:rPr>
              <a:t> 2: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Hvilke typer af </a:t>
            </a:r>
            <a:r>
              <a:rPr kumimoji="0" lang="da-DK" sz="1100" b="0" i="1" u="none" strike="noStrike" kern="1200" cap="none" spc="0" normalizeH="0" baseline="0" noProof="0" dirty="0" err="1">
                <a:ln>
                  <a:noFill/>
                </a:ln>
                <a:solidFill>
                  <a:srgbClr val="797777"/>
                </a:solidFill>
                <a:effectLst/>
                <a:uLnTx/>
                <a:uFillTx/>
                <a:latin typeface="Arial" panose="020B0604020202020204"/>
                <a:ea typeface="+mn-ea"/>
                <a:cs typeface="+mn-cs"/>
              </a:rPr>
              <a:t>EPD’er</a:t>
            </a: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 findes der? </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(slides 20 - 22 )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Hvilke typer af </a:t>
            </a:r>
            <a:r>
              <a:rPr kumimoji="0" lang="da-DK" sz="1100" b="0" i="1" u="none" strike="noStrike" kern="1200" cap="none" spc="0" normalizeH="0" baseline="0" noProof="0" dirty="0" err="1">
                <a:ln>
                  <a:noFill/>
                </a:ln>
                <a:solidFill>
                  <a:srgbClr val="797777"/>
                </a:solidFill>
                <a:effectLst/>
                <a:uLnTx/>
                <a:uFillTx/>
                <a:latin typeface="Arial" panose="020B0604020202020204"/>
                <a:ea typeface="+mn-ea"/>
                <a:cs typeface="+mn-cs"/>
              </a:rPr>
              <a:t>EPD’er</a:t>
            </a: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 kan bruges hvornår</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 (slides 23 - 25)</a:t>
            </a:r>
            <a:endParaRPr lang="da-DK" sz="1100" dirty="0">
              <a:solidFill>
                <a:schemeClr val="accent6"/>
              </a:solidFill>
            </a:endParaRPr>
          </a:p>
          <a:p>
            <a:endParaRPr lang="da-DK" sz="1100" dirty="0">
              <a:solidFill>
                <a:schemeClr val="accent6"/>
              </a:solidFill>
            </a:endParaRPr>
          </a:p>
          <a:p>
            <a:pPr marL="285750" indent="-285750">
              <a:buFontTx/>
              <a:buChar char="-"/>
            </a:pPr>
            <a:endParaRPr lang="da-DK" sz="1100" dirty="0">
              <a:solidFill>
                <a:schemeClr val="accent6"/>
              </a:solidFill>
            </a:endParaRPr>
          </a:p>
        </p:txBody>
      </p:sp>
      <p:pic>
        <p:nvPicPr>
          <p:cNvPr id="20" name="Graphic 19">
            <a:extLst>
              <a:ext uri="{FF2B5EF4-FFF2-40B4-BE49-F238E27FC236}">
                <a16:creationId xmlns:a16="http://schemas.microsoft.com/office/drawing/2014/main" id="{2EE15E2C-CE70-3D74-CE92-D3B41E2385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93621" y="179485"/>
            <a:ext cx="703977" cy="703977"/>
          </a:xfrm>
          <a:prstGeom prst="rect">
            <a:avLst/>
          </a:prstGeom>
        </p:spPr>
      </p:pic>
    </p:spTree>
    <p:extLst>
      <p:ext uri="{BB962C8B-B14F-4D97-AF65-F5344CB8AC3E}">
        <p14:creationId xmlns:p14="http://schemas.microsoft.com/office/powerpoint/2010/main" val="17483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331466-B92B-73FB-60EB-043F671EC31B}"/>
              </a:ext>
            </a:extLst>
          </p:cNvPr>
          <p:cNvPicPr>
            <a:picLocks noChangeAspect="1"/>
          </p:cNvPicPr>
          <p:nvPr/>
        </p:nvPicPr>
        <p:blipFill rotWithShape="1">
          <a:blip r:embed="rId2">
            <a:extLst>
              <a:ext uri="{28A0092B-C50C-407E-A947-70E740481C1C}">
                <a14:useLocalDpi xmlns:a14="http://schemas.microsoft.com/office/drawing/2010/main" val="0"/>
              </a:ext>
            </a:extLst>
          </a:blip>
          <a:srcRect t="29263"/>
          <a:stretch/>
        </p:blipFill>
        <p:spPr>
          <a:xfrm>
            <a:off x="2003550" y="299406"/>
            <a:ext cx="8184900" cy="5886954"/>
          </a:xfrm>
          <a:prstGeom prst="rect">
            <a:avLst/>
          </a:prstGeom>
        </p:spPr>
      </p:pic>
    </p:spTree>
    <p:extLst>
      <p:ext uri="{BB962C8B-B14F-4D97-AF65-F5344CB8AC3E}">
        <p14:creationId xmlns:p14="http://schemas.microsoft.com/office/powerpoint/2010/main" val="1782312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F3D9C-1142-EC24-78AB-3067038F9CE4}"/>
              </a:ext>
            </a:extLst>
          </p:cNvPr>
          <p:cNvSpPr>
            <a:spLocks noGrp="1"/>
          </p:cNvSpPr>
          <p:nvPr>
            <p:ph type="title"/>
          </p:nvPr>
        </p:nvSpPr>
        <p:spPr>
          <a:xfrm>
            <a:off x="838800" y="1037690"/>
            <a:ext cx="5665342" cy="387798"/>
          </a:xfrm>
        </p:spPr>
        <p:txBody>
          <a:bodyPr/>
          <a:lstStyle/>
          <a:p>
            <a:r>
              <a:rPr lang="da-DK"/>
              <a:t>Hvor indhenter man en EPD?</a:t>
            </a:r>
          </a:p>
        </p:txBody>
      </p:sp>
      <p:sp>
        <p:nvSpPr>
          <p:cNvPr id="5" name="Content Placeholder 4">
            <a:extLst>
              <a:ext uri="{FF2B5EF4-FFF2-40B4-BE49-F238E27FC236}">
                <a16:creationId xmlns:a16="http://schemas.microsoft.com/office/drawing/2014/main" id="{DA264D8E-D5BA-4C44-F988-24C3E0E06285}"/>
              </a:ext>
            </a:extLst>
          </p:cNvPr>
          <p:cNvSpPr>
            <a:spLocks noGrp="1"/>
          </p:cNvSpPr>
          <p:nvPr>
            <p:ph idx="1"/>
          </p:nvPr>
        </p:nvSpPr>
        <p:spPr>
          <a:xfrm>
            <a:off x="838200" y="1825625"/>
            <a:ext cx="5665342" cy="4414029"/>
          </a:xfrm>
        </p:spPr>
        <p:txBody>
          <a:bodyPr/>
          <a:lstStyle/>
          <a:p>
            <a:r>
              <a:rPr lang="da-DK" b="1" dirty="0" err="1"/>
              <a:t>EPD’er</a:t>
            </a:r>
            <a:r>
              <a:rPr lang="da-DK" b="1" dirty="0"/>
              <a:t> er baseret på fælles internationale retningslinjer og kan hentes flere steder: </a:t>
            </a:r>
          </a:p>
          <a:p>
            <a:pPr marL="180975" indent="-180975">
              <a:buFont typeface="Arial" panose="020B0604020202020204" pitchFamily="34" charset="0"/>
              <a:buChar char="•"/>
            </a:pPr>
            <a:r>
              <a:rPr lang="da-DK" dirty="0"/>
              <a:t>I fælles databaser/platforme</a:t>
            </a:r>
          </a:p>
          <a:p>
            <a:pPr marL="542925" lvl="1" indent="-180975">
              <a:buFont typeface="Arial" panose="020B0604020202020204" pitchFamily="34" charset="0"/>
              <a:buChar char="•"/>
            </a:pPr>
            <a:r>
              <a:rPr lang="da-DK" dirty="0"/>
              <a:t>Fx ECO platform, som de fleste europæiske programoperatører opererer under.</a:t>
            </a:r>
          </a:p>
          <a:p>
            <a:pPr marL="180975" indent="-180975">
              <a:buFont typeface="Arial" panose="020B0604020202020204" pitchFamily="34" charset="0"/>
              <a:buChar char="•"/>
            </a:pPr>
            <a:r>
              <a:rPr lang="da-DK" dirty="0"/>
              <a:t>Ved EPD-programoperatører </a:t>
            </a:r>
          </a:p>
          <a:p>
            <a:pPr marL="542925" lvl="1" indent="-180975">
              <a:buFont typeface="Arial" panose="020B0604020202020204" pitchFamily="34" charset="0"/>
              <a:buChar char="•"/>
            </a:pPr>
            <a:r>
              <a:rPr lang="da-DK" dirty="0"/>
              <a:t>Fx EPD Danmark, EPD Norge og The International EPD System.</a:t>
            </a:r>
          </a:p>
          <a:p>
            <a:pPr marL="180975" indent="-180975">
              <a:buFont typeface="Arial" panose="020B0604020202020204" pitchFamily="34" charset="0"/>
              <a:buChar char="•"/>
            </a:pPr>
            <a:r>
              <a:rPr lang="da-DK" dirty="0"/>
              <a:t>Hos byggevareproducenten</a:t>
            </a:r>
          </a:p>
          <a:p>
            <a:pPr marL="180975" indent="-180975">
              <a:buFont typeface="Arial" panose="020B0604020202020204" pitchFamily="34" charset="0"/>
              <a:buChar char="•"/>
            </a:pPr>
            <a:r>
              <a:rPr lang="da-DK" dirty="0"/>
              <a:t>Ved byggecentre og grossister</a:t>
            </a:r>
          </a:p>
          <a:p>
            <a:pPr marL="542925" lvl="1" indent="-180975">
              <a:buFont typeface="Arial" panose="020B0604020202020204" pitchFamily="34" charset="0"/>
              <a:buChar char="•"/>
            </a:pPr>
            <a:r>
              <a:rPr lang="da-DK" dirty="0"/>
              <a:t>Fx BygDok.dk.</a:t>
            </a:r>
          </a:p>
          <a:p>
            <a:pPr marL="180975" indent="-180975">
              <a:buFont typeface="Arial" panose="020B0604020202020204" pitchFamily="34" charset="0"/>
              <a:buChar char="•"/>
            </a:pPr>
            <a:r>
              <a:rPr lang="da-DK" dirty="0"/>
              <a:t>Hos brancheforeningerne</a:t>
            </a:r>
          </a:p>
          <a:p>
            <a:pPr marL="542925" lvl="1" indent="-180975">
              <a:buFont typeface="Arial" panose="020B0604020202020204" pitchFamily="34" charset="0"/>
              <a:buChar char="•"/>
            </a:pPr>
            <a:r>
              <a:rPr lang="da-DK" dirty="0"/>
              <a:t>Fx for beton, mursten, trækonstruktion og tagrør til tage og facader. </a:t>
            </a:r>
          </a:p>
          <a:p>
            <a:pPr marL="285750" indent="-285750">
              <a:buFont typeface="Arial" panose="020B0604020202020204" pitchFamily="34" charset="0"/>
              <a:buChar char="•"/>
            </a:pPr>
            <a:endParaRPr lang="da-DK" dirty="0"/>
          </a:p>
        </p:txBody>
      </p:sp>
      <p:sp>
        <p:nvSpPr>
          <p:cNvPr id="2" name="Oval 1">
            <a:extLst>
              <a:ext uri="{FF2B5EF4-FFF2-40B4-BE49-F238E27FC236}">
                <a16:creationId xmlns:a16="http://schemas.microsoft.com/office/drawing/2014/main" id="{C3E288D2-B826-8C70-BC8F-97C02DCFB1A7}"/>
              </a:ext>
            </a:extLst>
          </p:cNvPr>
          <p:cNvSpPr/>
          <p:nvPr/>
        </p:nvSpPr>
        <p:spPr>
          <a:xfrm>
            <a:off x="8420315" y="3966438"/>
            <a:ext cx="2570603" cy="332503"/>
          </a:xfrm>
          <a:prstGeom prst="ellipse">
            <a:avLst/>
          </a:prstGeom>
          <a:solidFill>
            <a:schemeClr val="accent6">
              <a:lumMod val="75000"/>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CB0F7F88-E108-E184-B100-12E10DB6828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0793"/>
          <a:stretch/>
        </p:blipFill>
        <p:spPr>
          <a:xfrm>
            <a:off x="8556481" y="1532365"/>
            <a:ext cx="3635520" cy="4127233"/>
          </a:xfrm>
          <a:prstGeom prst="rect">
            <a:avLst/>
          </a:prstGeom>
        </p:spPr>
      </p:pic>
      <p:sp>
        <p:nvSpPr>
          <p:cNvPr id="6" name="Footer Placeholder 3">
            <a:extLst>
              <a:ext uri="{FF2B5EF4-FFF2-40B4-BE49-F238E27FC236}">
                <a16:creationId xmlns:a16="http://schemas.microsoft.com/office/drawing/2014/main" id="{1C9C63CD-714C-4562-F9EF-77DFE90BE20D}"/>
              </a:ext>
            </a:extLst>
          </p:cNvPr>
          <p:cNvSpPr>
            <a:spLocks noGrp="1"/>
          </p:cNvSpPr>
          <p:nvPr>
            <p:ph type="ftr" sz="quarter" idx="3"/>
          </p:nvPr>
        </p:nvSpPr>
        <p:spPr>
          <a:xfrm>
            <a:off x="228599" y="6303723"/>
            <a:ext cx="3803073" cy="5445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spTree>
    <p:extLst>
      <p:ext uri="{BB962C8B-B14F-4D97-AF65-F5344CB8AC3E}">
        <p14:creationId xmlns:p14="http://schemas.microsoft.com/office/powerpoint/2010/main" val="2175570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alpha val="42000"/>
          </a:schemeClr>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5931296-FBB5-DA81-B663-BDC3369F09AA}"/>
              </a:ext>
            </a:extLst>
          </p:cNvPr>
          <p:cNvSpPr>
            <a:spLocks noGrp="1"/>
          </p:cNvSpPr>
          <p:nvPr>
            <p:ph idx="1"/>
          </p:nvPr>
        </p:nvSpPr>
        <p:spPr>
          <a:xfrm>
            <a:off x="838200" y="1321477"/>
            <a:ext cx="7912100" cy="621517"/>
          </a:xfrm>
        </p:spPr>
        <p:txBody>
          <a:bodyPr/>
          <a:lstStyle/>
          <a:p>
            <a:r>
              <a:rPr lang="da-DK" b="1" dirty="0"/>
              <a:t>Figuren viser de moduler, der bruges i </a:t>
            </a:r>
            <a:r>
              <a:rPr lang="da-DK" b="1" dirty="0" err="1"/>
              <a:t>LCA’en</a:t>
            </a:r>
            <a:r>
              <a:rPr lang="da-DK" b="1" dirty="0"/>
              <a:t> på bygningsniveau.</a:t>
            </a:r>
          </a:p>
          <a:p>
            <a:r>
              <a:rPr lang="da-DK" dirty="0"/>
              <a:t>De syv mørkegrå moduler er obligatoriske og skal derfor inkluderes, når </a:t>
            </a:r>
            <a:r>
              <a:rPr lang="da-DK" dirty="0" err="1"/>
              <a:t>LCA’en</a:t>
            </a:r>
            <a:r>
              <a:rPr lang="da-DK" dirty="0"/>
              <a:t> beregnes. </a:t>
            </a:r>
          </a:p>
        </p:txBody>
      </p:sp>
      <p:sp>
        <p:nvSpPr>
          <p:cNvPr id="19" name="Text Placeholder 18">
            <a:extLst>
              <a:ext uri="{FF2B5EF4-FFF2-40B4-BE49-F238E27FC236}">
                <a16:creationId xmlns:a16="http://schemas.microsoft.com/office/drawing/2014/main" id="{BCD63007-3F5D-699B-2CC1-D9F4244C9A82}"/>
              </a:ext>
            </a:extLst>
          </p:cNvPr>
          <p:cNvSpPr>
            <a:spLocks noGrp="1"/>
          </p:cNvSpPr>
          <p:nvPr>
            <p:ph type="body" sz="quarter" idx="16"/>
          </p:nvPr>
        </p:nvSpPr>
        <p:spPr>
          <a:xfrm>
            <a:off x="838200" y="769938"/>
            <a:ext cx="10836564" cy="850900"/>
          </a:xfrm>
        </p:spPr>
        <p:txBody>
          <a:bodyPr/>
          <a:lstStyle/>
          <a:p>
            <a:r>
              <a:rPr lang="da-DK" dirty="0"/>
              <a:t>Hvilke data fra </a:t>
            </a:r>
            <a:r>
              <a:rPr lang="da-DK" dirty="0" err="1"/>
              <a:t>EPD’en</a:t>
            </a:r>
            <a:r>
              <a:rPr lang="da-DK" dirty="0"/>
              <a:t> skal bruges i </a:t>
            </a:r>
            <a:r>
              <a:rPr lang="da-DK" dirty="0" err="1"/>
              <a:t>LCA’en</a:t>
            </a:r>
            <a:r>
              <a:rPr lang="da-DK" dirty="0"/>
              <a:t> på bygningsniveau?</a:t>
            </a:r>
          </a:p>
        </p:txBody>
      </p:sp>
      <p:sp>
        <p:nvSpPr>
          <p:cNvPr id="4" name="Footer Placeholder 3">
            <a:extLst>
              <a:ext uri="{FF2B5EF4-FFF2-40B4-BE49-F238E27FC236}">
                <a16:creationId xmlns:a16="http://schemas.microsoft.com/office/drawing/2014/main" id="{3B8A0F01-CE8E-76BC-493B-10FDEC77476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pic>
        <p:nvPicPr>
          <p:cNvPr id="15" name="Picture 14">
            <a:extLst>
              <a:ext uri="{FF2B5EF4-FFF2-40B4-BE49-F238E27FC236}">
                <a16:creationId xmlns:a16="http://schemas.microsoft.com/office/drawing/2014/main" id="{0DEC9DAC-4C72-0672-98E2-01F9C8B19E3F}"/>
              </a:ext>
            </a:extLst>
          </p:cNvPr>
          <p:cNvPicPr>
            <a:picLocks noChangeAspect="1"/>
          </p:cNvPicPr>
          <p:nvPr/>
        </p:nvPicPr>
        <p:blipFill rotWithShape="1">
          <a:blip r:embed="rId2">
            <a:extLst>
              <a:ext uri="{28A0092B-C50C-407E-A947-70E740481C1C}">
                <a14:useLocalDpi xmlns:a14="http://schemas.microsoft.com/office/drawing/2010/main" val="0"/>
              </a:ext>
            </a:extLst>
          </a:blip>
          <a:srcRect t="46154" b="1"/>
          <a:stretch/>
        </p:blipFill>
        <p:spPr>
          <a:xfrm>
            <a:off x="1448375" y="2141732"/>
            <a:ext cx="8887116" cy="3946330"/>
          </a:xfrm>
          <a:prstGeom prst="rect">
            <a:avLst/>
          </a:prstGeom>
        </p:spPr>
      </p:pic>
    </p:spTree>
    <p:extLst>
      <p:ext uri="{BB962C8B-B14F-4D97-AF65-F5344CB8AC3E}">
        <p14:creationId xmlns:p14="http://schemas.microsoft.com/office/powerpoint/2010/main" val="1677959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alpha val="4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AF54-FF58-6692-0C04-84ED716DA81D}"/>
              </a:ext>
            </a:extLst>
          </p:cNvPr>
          <p:cNvSpPr>
            <a:spLocks noGrp="1"/>
          </p:cNvSpPr>
          <p:nvPr>
            <p:ph type="title"/>
          </p:nvPr>
        </p:nvSpPr>
        <p:spPr>
          <a:xfrm>
            <a:off x="838799" y="1037690"/>
            <a:ext cx="10692265" cy="387798"/>
          </a:xfrm>
        </p:spPr>
        <p:txBody>
          <a:bodyPr/>
          <a:lstStyle/>
          <a:p>
            <a:r>
              <a:rPr lang="da-DK" dirty="0"/>
              <a:t>Hvilke data fra </a:t>
            </a:r>
            <a:r>
              <a:rPr lang="da-DK" dirty="0" err="1"/>
              <a:t>EPD’en</a:t>
            </a:r>
            <a:r>
              <a:rPr lang="da-DK" dirty="0"/>
              <a:t> skal bruges i </a:t>
            </a:r>
            <a:r>
              <a:rPr lang="da-DK" dirty="0" err="1"/>
              <a:t>LCA’en</a:t>
            </a:r>
            <a:r>
              <a:rPr lang="da-DK" dirty="0"/>
              <a:t> på bygningsniveau?</a:t>
            </a:r>
            <a:br>
              <a:rPr lang="da-DK" dirty="0"/>
            </a:br>
            <a:endParaRPr lang="da-DK" dirty="0"/>
          </a:p>
        </p:txBody>
      </p:sp>
      <p:sp>
        <p:nvSpPr>
          <p:cNvPr id="3" name="Content Placeholder 2">
            <a:extLst>
              <a:ext uri="{FF2B5EF4-FFF2-40B4-BE49-F238E27FC236}">
                <a16:creationId xmlns:a16="http://schemas.microsoft.com/office/drawing/2014/main" id="{DF8A1068-C128-AF03-F12F-840B232D8B60}"/>
              </a:ext>
            </a:extLst>
          </p:cNvPr>
          <p:cNvSpPr>
            <a:spLocks noGrp="1"/>
          </p:cNvSpPr>
          <p:nvPr>
            <p:ph idx="1"/>
          </p:nvPr>
        </p:nvSpPr>
        <p:spPr>
          <a:xfrm>
            <a:off x="838199" y="1825625"/>
            <a:ext cx="8190297" cy="221599"/>
          </a:xfrm>
        </p:spPr>
        <p:txBody>
          <a:bodyPr/>
          <a:lstStyle/>
          <a:p>
            <a:r>
              <a:rPr lang="da-DK" b="1" dirty="0"/>
              <a:t>Man skal benytte følgende data fra </a:t>
            </a:r>
            <a:r>
              <a:rPr lang="da-DK" b="1" dirty="0" err="1"/>
              <a:t>EPD’en</a:t>
            </a:r>
            <a:r>
              <a:rPr lang="da-DK" b="1" dirty="0"/>
              <a:t> ifm. en LCA på bygningsniveau:</a:t>
            </a:r>
          </a:p>
        </p:txBody>
      </p:sp>
      <p:sp>
        <p:nvSpPr>
          <p:cNvPr id="5" name="Footer Placeholder 3">
            <a:extLst>
              <a:ext uri="{FF2B5EF4-FFF2-40B4-BE49-F238E27FC236}">
                <a16:creationId xmlns:a16="http://schemas.microsoft.com/office/drawing/2014/main" id="{5A6FBDC0-DA48-1874-7684-D5F5A63030B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pic>
        <p:nvPicPr>
          <p:cNvPr id="7" name="Picture 6">
            <a:extLst>
              <a:ext uri="{FF2B5EF4-FFF2-40B4-BE49-F238E27FC236}">
                <a16:creationId xmlns:a16="http://schemas.microsoft.com/office/drawing/2014/main" id="{C6509B12-2276-10E3-9A27-EA96D6CBE610}"/>
              </a:ext>
            </a:extLst>
          </p:cNvPr>
          <p:cNvPicPr>
            <a:picLocks noChangeAspect="1"/>
          </p:cNvPicPr>
          <p:nvPr/>
        </p:nvPicPr>
        <p:blipFill rotWithShape="1">
          <a:blip r:embed="rId2">
            <a:extLst>
              <a:ext uri="{28A0092B-C50C-407E-A947-70E740481C1C}">
                <a14:useLocalDpi xmlns:a14="http://schemas.microsoft.com/office/drawing/2010/main" val="0"/>
              </a:ext>
            </a:extLst>
          </a:blip>
          <a:srcRect t="59773"/>
          <a:stretch/>
        </p:blipFill>
        <p:spPr>
          <a:xfrm>
            <a:off x="926742" y="2632762"/>
            <a:ext cx="10189227" cy="2758751"/>
          </a:xfrm>
          <a:prstGeom prst="rect">
            <a:avLst/>
          </a:prstGeom>
        </p:spPr>
      </p:pic>
    </p:spTree>
    <p:extLst>
      <p:ext uri="{BB962C8B-B14F-4D97-AF65-F5344CB8AC3E}">
        <p14:creationId xmlns:p14="http://schemas.microsoft.com/office/powerpoint/2010/main" val="26341796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BC25B-3E59-7FE7-3941-828031DC0E1B}"/>
              </a:ext>
            </a:extLst>
          </p:cNvPr>
          <p:cNvSpPr>
            <a:spLocks noGrp="1"/>
          </p:cNvSpPr>
          <p:nvPr>
            <p:ph type="title"/>
          </p:nvPr>
        </p:nvSpPr>
        <p:spPr>
          <a:xfrm>
            <a:off x="838799" y="1037690"/>
            <a:ext cx="6237861" cy="775597"/>
          </a:xfrm>
        </p:spPr>
        <p:txBody>
          <a:bodyPr/>
          <a:lstStyle/>
          <a:p>
            <a:r>
              <a:rPr lang="da-DK" dirty="0"/>
              <a:t>Hvordan tjekkes validiteten af en EPD?</a:t>
            </a:r>
          </a:p>
        </p:txBody>
      </p:sp>
      <p:sp>
        <p:nvSpPr>
          <p:cNvPr id="5" name="Content Placeholder 4">
            <a:extLst>
              <a:ext uri="{FF2B5EF4-FFF2-40B4-BE49-F238E27FC236}">
                <a16:creationId xmlns:a16="http://schemas.microsoft.com/office/drawing/2014/main" id="{017488DA-3A53-36BD-6FE2-2C405952DC60}"/>
              </a:ext>
            </a:extLst>
          </p:cNvPr>
          <p:cNvSpPr>
            <a:spLocks noGrp="1"/>
          </p:cNvSpPr>
          <p:nvPr>
            <p:ph idx="1"/>
          </p:nvPr>
        </p:nvSpPr>
        <p:spPr>
          <a:xfrm>
            <a:off x="838200" y="1974912"/>
            <a:ext cx="5950226" cy="4221669"/>
          </a:xfrm>
        </p:spPr>
        <p:txBody>
          <a:bodyPr/>
          <a:lstStyle/>
          <a:p>
            <a:r>
              <a:rPr lang="da-DK" b="1" dirty="0"/>
              <a:t>Vær særligt opmærksom på:</a:t>
            </a:r>
          </a:p>
          <a:p>
            <a:pPr marL="268288" indent="-268288">
              <a:buFont typeface="+mj-lt"/>
              <a:buAutoNum type="arabicPeriod"/>
            </a:pPr>
            <a:r>
              <a:rPr lang="da-DK" dirty="0"/>
              <a:t>At </a:t>
            </a:r>
            <a:r>
              <a:rPr lang="da-DK" dirty="0" err="1"/>
              <a:t>EPD’en</a:t>
            </a:r>
            <a:r>
              <a:rPr lang="da-DK" dirty="0"/>
              <a:t> skal være udviklet i henhold til ISO 14025 og EN 15804, være verificeret af en </a:t>
            </a:r>
            <a:r>
              <a:rPr lang="da-DK" dirty="0" err="1"/>
              <a:t>verifikator</a:t>
            </a:r>
            <a:r>
              <a:rPr lang="da-DK" dirty="0"/>
              <a:t> og registreret hos en programoperatør.</a:t>
            </a:r>
          </a:p>
          <a:p>
            <a:pPr marL="268288" indent="-268288">
              <a:buFont typeface="+mj-lt"/>
              <a:buAutoNum type="arabicPeriod"/>
            </a:pPr>
            <a:r>
              <a:rPr lang="da-DK" dirty="0"/>
              <a:t>At </a:t>
            </a:r>
            <a:r>
              <a:rPr lang="da-DK" dirty="0" err="1"/>
              <a:t>EPD’en</a:t>
            </a:r>
            <a:r>
              <a:rPr lang="da-DK" dirty="0"/>
              <a:t> skal være gyldig på det tidspunkt, hvor byggevaren anvendes i byggeriet</a:t>
            </a:r>
          </a:p>
          <a:p>
            <a:pPr marL="268288" indent="-268288">
              <a:buFont typeface="+mj-lt"/>
              <a:buAutoNum type="arabicPeriod"/>
            </a:pPr>
            <a:r>
              <a:rPr lang="da-DK" dirty="0"/>
              <a:t>At </a:t>
            </a:r>
            <a:r>
              <a:rPr lang="da-DK" dirty="0" err="1"/>
              <a:t>EPD’en</a:t>
            </a:r>
            <a:r>
              <a:rPr lang="da-DK" dirty="0"/>
              <a:t> skal repræsentere det produkt, som anvendes i byggeriet.</a:t>
            </a:r>
          </a:p>
          <a:p>
            <a:pPr marL="268288" indent="-268288">
              <a:buFont typeface="+mj-lt"/>
              <a:buAutoNum type="arabicPeriod"/>
            </a:pPr>
            <a:r>
              <a:rPr lang="da-DK" dirty="0"/>
              <a:t>At </a:t>
            </a:r>
            <a:r>
              <a:rPr lang="da-DK" i="1" dirty="0"/>
              <a:t>projekt</a:t>
            </a:r>
            <a:r>
              <a:rPr lang="da-DK" dirty="0"/>
              <a:t>specifikke </a:t>
            </a:r>
            <a:r>
              <a:rPr lang="da-DK" dirty="0" err="1"/>
              <a:t>EPD’er</a:t>
            </a:r>
            <a:r>
              <a:rPr lang="da-DK" dirty="0"/>
              <a:t> skal bygge på en verificeret og gyldig </a:t>
            </a:r>
            <a:r>
              <a:rPr lang="da-DK" i="1" dirty="0"/>
              <a:t>produkt</a:t>
            </a:r>
            <a:r>
              <a:rPr lang="da-DK" dirty="0"/>
              <a:t>specifik EPD.</a:t>
            </a:r>
          </a:p>
          <a:p>
            <a:pPr marL="268288" indent="-268288">
              <a:buFont typeface="+mj-lt"/>
              <a:buAutoNum type="arabicPeriod"/>
            </a:pPr>
            <a:r>
              <a:rPr lang="da-DK" dirty="0"/>
              <a:t>Byggevarens funktionelle egenskaber som fx tryk- og trækstyrke, isoleringsevne og brandegenskaber.</a:t>
            </a:r>
          </a:p>
          <a:p>
            <a:pPr marL="268288" indent="-268288">
              <a:buFont typeface="+mj-lt"/>
              <a:buAutoNum type="arabicPeriod"/>
            </a:pPr>
            <a:r>
              <a:rPr lang="da-DK" dirty="0"/>
              <a:t>I hvilken funktionel eller deklareret enhed EPD-resultaterne er opgjort.</a:t>
            </a:r>
          </a:p>
          <a:p>
            <a:pPr marL="268288" indent="-268288">
              <a:buFont typeface="+mj-lt"/>
              <a:buAutoNum type="arabicPeriod"/>
            </a:pPr>
            <a:r>
              <a:rPr lang="da-DK" dirty="0"/>
              <a:t>At </a:t>
            </a:r>
            <a:r>
              <a:rPr lang="da-DK" dirty="0" err="1"/>
              <a:t>EPD’en</a:t>
            </a:r>
            <a:r>
              <a:rPr lang="da-DK" dirty="0"/>
              <a:t> skal være repræsentativ ift. tid og sted.</a:t>
            </a:r>
          </a:p>
        </p:txBody>
      </p:sp>
      <p:sp>
        <p:nvSpPr>
          <p:cNvPr id="2" name="Oval 1">
            <a:extLst>
              <a:ext uri="{FF2B5EF4-FFF2-40B4-BE49-F238E27FC236}">
                <a16:creationId xmlns:a16="http://schemas.microsoft.com/office/drawing/2014/main" id="{EFBF43E5-125D-44A2-CC8C-374C33083A98}"/>
              </a:ext>
            </a:extLst>
          </p:cNvPr>
          <p:cNvSpPr/>
          <p:nvPr/>
        </p:nvSpPr>
        <p:spPr>
          <a:xfrm>
            <a:off x="9313683" y="5468690"/>
            <a:ext cx="2116318" cy="273742"/>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13B10CB8-3C12-2FFC-A4EE-1AD208421B8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993"/>
          <a:stretch/>
        </p:blipFill>
        <p:spPr>
          <a:xfrm>
            <a:off x="8826180" y="446500"/>
            <a:ext cx="2671240" cy="5526939"/>
          </a:xfrm>
          <a:prstGeom prst="rect">
            <a:avLst/>
          </a:prstGeom>
        </p:spPr>
      </p:pic>
      <p:sp>
        <p:nvSpPr>
          <p:cNvPr id="6" name="Footer Placeholder 3">
            <a:extLst>
              <a:ext uri="{FF2B5EF4-FFF2-40B4-BE49-F238E27FC236}">
                <a16:creationId xmlns:a16="http://schemas.microsoft.com/office/drawing/2014/main" id="{B122EE6D-D96F-BD54-C863-5F3C02697D10}"/>
              </a:ext>
            </a:extLst>
          </p:cNvPr>
          <p:cNvSpPr>
            <a:spLocks noGrp="1"/>
          </p:cNvSpPr>
          <p:nvPr>
            <p:ph type="ftr" sz="quarter" idx="3"/>
          </p:nvPr>
        </p:nvSpPr>
        <p:spPr>
          <a:xfrm>
            <a:off x="228599" y="6303723"/>
            <a:ext cx="3803073" cy="5445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spTree>
    <p:extLst>
      <p:ext uri="{BB962C8B-B14F-4D97-AF65-F5344CB8AC3E}">
        <p14:creationId xmlns:p14="http://schemas.microsoft.com/office/powerpoint/2010/main" val="7654027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8BEA-9186-A00D-17C2-A1A746DB847A}"/>
              </a:ext>
            </a:extLst>
          </p:cNvPr>
          <p:cNvSpPr>
            <a:spLocks noGrp="1"/>
          </p:cNvSpPr>
          <p:nvPr>
            <p:ph type="title"/>
          </p:nvPr>
        </p:nvSpPr>
        <p:spPr>
          <a:xfrm>
            <a:off x="838800" y="1037690"/>
            <a:ext cx="5346100" cy="775597"/>
          </a:xfrm>
        </p:spPr>
        <p:txBody>
          <a:bodyPr/>
          <a:lstStyle/>
          <a:p>
            <a:r>
              <a:rPr lang="da-DK"/>
              <a:t>Hvad gør man med et produkt uden EPD?</a:t>
            </a:r>
          </a:p>
        </p:txBody>
      </p:sp>
      <p:sp>
        <p:nvSpPr>
          <p:cNvPr id="3" name="Content Placeholder 2">
            <a:extLst>
              <a:ext uri="{FF2B5EF4-FFF2-40B4-BE49-F238E27FC236}">
                <a16:creationId xmlns:a16="http://schemas.microsoft.com/office/drawing/2014/main" id="{00C7DF36-0B40-FDAF-A3EA-A601FF61A1C7}"/>
              </a:ext>
            </a:extLst>
          </p:cNvPr>
          <p:cNvSpPr>
            <a:spLocks noGrp="1"/>
          </p:cNvSpPr>
          <p:nvPr>
            <p:ph idx="1"/>
          </p:nvPr>
        </p:nvSpPr>
        <p:spPr>
          <a:xfrm>
            <a:off x="838200" y="2080657"/>
            <a:ext cx="5665342" cy="2635593"/>
          </a:xfrm>
        </p:spPr>
        <p:txBody>
          <a:bodyPr/>
          <a:lstStyle/>
          <a:p>
            <a:r>
              <a:rPr lang="da-DK" b="1" dirty="0"/>
              <a:t>Her må man i stedet anvende:</a:t>
            </a:r>
          </a:p>
          <a:p>
            <a:pPr marL="176213" indent="-176213">
              <a:buFont typeface="Arial" panose="020B0604020202020204" pitchFamily="34" charset="0"/>
              <a:buChar char="•"/>
            </a:pPr>
            <a:r>
              <a:rPr lang="da-DK" dirty="0"/>
              <a:t>Branchespecifikke </a:t>
            </a:r>
            <a:r>
              <a:rPr lang="da-DK" dirty="0" err="1"/>
              <a:t>EPD’er</a:t>
            </a:r>
            <a:r>
              <a:rPr lang="da-DK" dirty="0"/>
              <a:t> (hvis de er tilgængelige)</a:t>
            </a:r>
          </a:p>
          <a:p>
            <a:pPr marL="176213" indent="-176213">
              <a:buFont typeface="Arial" panose="020B0604020202020204" pitchFamily="34" charset="0"/>
              <a:buChar char="•"/>
            </a:pPr>
            <a:r>
              <a:rPr lang="da-DK" dirty="0"/>
              <a:t>Generiske data.</a:t>
            </a:r>
          </a:p>
          <a:p>
            <a:r>
              <a:rPr lang="da-DK" dirty="0"/>
              <a:t>Der må ikke anvendes andre generiske data i beregningen af LCA på bygningsniveau end de data, der fremgår af</a:t>
            </a:r>
            <a:r>
              <a:rPr lang="da-DK" b="1" dirty="0"/>
              <a:t> Bilag 2, Tabel 7 i Bygningsreglementet (BR18). </a:t>
            </a:r>
          </a:p>
          <a:p>
            <a:r>
              <a:rPr lang="da-DK" dirty="0"/>
              <a:t>Det generiske datagrundlag kan downloades fra Bygningsreglementets hjemmeside </a:t>
            </a:r>
            <a:r>
              <a:rPr lang="da-DK" b="1" u="sng" dirty="0">
                <a:hlinkClick r:id="rId2">
                  <a:extLst>
                    <a:ext uri="{A12FA001-AC4F-418D-AE19-62706E023703}">
                      <ahyp:hlinkClr xmlns:ahyp="http://schemas.microsoft.com/office/drawing/2018/hyperlinkcolor" val="tx"/>
                    </a:ext>
                  </a:extLst>
                </a:hlinkClick>
              </a:rPr>
              <a:t>her</a:t>
            </a:r>
            <a:r>
              <a:rPr lang="da-DK" dirty="0"/>
              <a:t> </a:t>
            </a:r>
          </a:p>
          <a:p>
            <a:endParaRPr lang="da-DK" dirty="0"/>
          </a:p>
        </p:txBody>
      </p:sp>
      <p:sp>
        <p:nvSpPr>
          <p:cNvPr id="4" name="Footer Placeholder 3">
            <a:extLst>
              <a:ext uri="{FF2B5EF4-FFF2-40B4-BE49-F238E27FC236}">
                <a16:creationId xmlns:a16="http://schemas.microsoft.com/office/drawing/2014/main" id="{6AC36320-F638-2C4A-E39C-11AE37F0137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797777"/>
                </a:solidFill>
                <a:effectLst/>
                <a:uLnTx/>
                <a:uFillTx/>
                <a:latin typeface="Arial" panose="020B0604020202020204"/>
                <a:ea typeface="+mn-ea"/>
                <a:cs typeface="+mn-cs"/>
              </a:rPr>
              <a:t>Maj 2023</a:t>
            </a:r>
          </a:p>
        </p:txBody>
      </p:sp>
      <p:pic>
        <p:nvPicPr>
          <p:cNvPr id="5" name="Picture 4">
            <a:extLst>
              <a:ext uri="{FF2B5EF4-FFF2-40B4-BE49-F238E27FC236}">
                <a16:creationId xmlns:a16="http://schemas.microsoft.com/office/drawing/2014/main" id="{657DDE6D-4E6A-DDC9-6D59-5C48AD639ED9}"/>
              </a:ext>
            </a:extLst>
          </p:cNvPr>
          <p:cNvPicPr>
            <a:picLocks noChangeAspect="1"/>
          </p:cNvPicPr>
          <p:nvPr/>
        </p:nvPicPr>
        <p:blipFill rotWithShape="1">
          <a:blip r:embed="rId3">
            <a:extLst>
              <a:ext uri="{28A0092B-C50C-407E-A947-70E740481C1C}">
                <a14:useLocalDpi xmlns:a14="http://schemas.microsoft.com/office/drawing/2010/main" val="0"/>
              </a:ext>
            </a:extLst>
          </a:blip>
          <a:srcRect t="-1944" b="576"/>
          <a:stretch/>
        </p:blipFill>
        <p:spPr>
          <a:xfrm>
            <a:off x="8806943" y="692123"/>
            <a:ext cx="2204376" cy="5412660"/>
          </a:xfrm>
          <a:prstGeom prst="rect">
            <a:avLst/>
          </a:prstGeom>
          <a:effectLst>
            <a:outerShdw blurRad="50800" dist="38100" dir="2700000" algn="tl" rotWithShape="0">
              <a:prstClr val="black">
                <a:alpha val="40000"/>
              </a:prstClr>
            </a:outerShdw>
          </a:effectLst>
        </p:spPr>
      </p:pic>
      <p:pic>
        <p:nvPicPr>
          <p:cNvPr id="7" name="Graphic 6">
            <a:extLst>
              <a:ext uri="{FF2B5EF4-FFF2-40B4-BE49-F238E27FC236}">
                <a16:creationId xmlns:a16="http://schemas.microsoft.com/office/drawing/2014/main" id="{2EF03BFD-A116-7079-35C1-C06255FFD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6340" y="429168"/>
            <a:ext cx="294894" cy="486853"/>
          </a:xfrm>
          <a:prstGeom prst="rect">
            <a:avLst/>
          </a:prstGeom>
        </p:spPr>
      </p:pic>
      <p:pic>
        <p:nvPicPr>
          <p:cNvPr id="8" name="Graphic 7">
            <a:extLst>
              <a:ext uri="{FF2B5EF4-FFF2-40B4-BE49-F238E27FC236}">
                <a16:creationId xmlns:a16="http://schemas.microsoft.com/office/drawing/2014/main" id="{981C9568-81D9-B7F3-EFC6-FCBD824F0E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8302" y="239664"/>
            <a:ext cx="229571" cy="379008"/>
          </a:xfrm>
          <a:prstGeom prst="rect">
            <a:avLst/>
          </a:prstGeom>
        </p:spPr>
      </p:pic>
    </p:spTree>
    <p:extLst>
      <p:ext uri="{BB962C8B-B14F-4D97-AF65-F5344CB8AC3E}">
        <p14:creationId xmlns:p14="http://schemas.microsoft.com/office/powerpoint/2010/main" val="3872625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19A6-A601-DD51-9638-8C3650311E9F}"/>
              </a:ext>
            </a:extLst>
          </p:cNvPr>
          <p:cNvSpPr>
            <a:spLocks noGrp="1"/>
          </p:cNvSpPr>
          <p:nvPr>
            <p:ph type="title"/>
          </p:nvPr>
        </p:nvSpPr>
        <p:spPr>
          <a:xfrm>
            <a:off x="838800" y="1037690"/>
            <a:ext cx="5665342" cy="609398"/>
          </a:xfrm>
        </p:spPr>
        <p:txBody>
          <a:bodyPr/>
          <a:lstStyle/>
          <a:p>
            <a:r>
              <a:rPr lang="da-DK" sz="1600" dirty="0"/>
              <a:t>Find mere information om, hvilke byggevarer der skal </a:t>
            </a:r>
            <a:r>
              <a:rPr lang="da-DK" dirty="0"/>
              <a:t>medregnes i </a:t>
            </a:r>
            <a:r>
              <a:rPr lang="da-DK" dirty="0" err="1"/>
              <a:t>LCA’en</a:t>
            </a:r>
            <a:r>
              <a:rPr lang="da-DK" dirty="0"/>
              <a:t> </a:t>
            </a:r>
            <a:r>
              <a:rPr lang="da-DK" sz="1600" dirty="0"/>
              <a:t>på bygningsniveau</a:t>
            </a:r>
            <a:endParaRPr lang="da-DK" dirty="0">
              <a:highlight>
                <a:srgbClr val="800080"/>
              </a:highlight>
            </a:endParaRPr>
          </a:p>
        </p:txBody>
      </p:sp>
      <p:sp>
        <p:nvSpPr>
          <p:cNvPr id="3" name="Content Placeholder 2">
            <a:extLst>
              <a:ext uri="{FF2B5EF4-FFF2-40B4-BE49-F238E27FC236}">
                <a16:creationId xmlns:a16="http://schemas.microsoft.com/office/drawing/2014/main" id="{5FB1A3B7-BE16-191B-D999-70E5807E42EF}"/>
              </a:ext>
            </a:extLst>
          </p:cNvPr>
          <p:cNvSpPr>
            <a:spLocks noGrp="1"/>
          </p:cNvSpPr>
          <p:nvPr>
            <p:ph idx="1"/>
          </p:nvPr>
        </p:nvSpPr>
        <p:spPr>
          <a:xfrm>
            <a:off x="838200" y="2654506"/>
            <a:ext cx="5665342" cy="3078792"/>
          </a:xfrm>
        </p:spPr>
        <p:txBody>
          <a:bodyPr/>
          <a:lstStyle/>
          <a:p>
            <a:r>
              <a:rPr lang="da-DK" b="1" dirty="0"/>
              <a:t>Bygningsreglementet</a:t>
            </a:r>
          </a:p>
          <a:p>
            <a:r>
              <a:rPr lang="da-DK" dirty="0"/>
              <a:t>Bygningsreglementets Bilag 2, Tabel 6 – ‘Bygningsdele til beregning af klimapåvirkning’ beskriver, hvilke bygningsdele der skal indgå i beregningen af bygningers klimapåvirkning.</a:t>
            </a:r>
          </a:p>
          <a:p>
            <a:endParaRPr lang="da-DK" dirty="0"/>
          </a:p>
          <a:p>
            <a:r>
              <a:rPr lang="da-DK" b="1" dirty="0"/>
              <a:t>Videnscenteret</a:t>
            </a:r>
          </a:p>
          <a:p>
            <a:r>
              <a:rPr lang="da-DK" dirty="0"/>
              <a:t>På </a:t>
            </a:r>
            <a:r>
              <a:rPr lang="da-DK" dirty="0">
                <a:hlinkClick r:id="rId2"/>
              </a:rPr>
              <a:t>Videnscenter om Bygningers Klimapåvirkningers hjemmeside </a:t>
            </a:r>
            <a:r>
              <a:rPr lang="da-DK" dirty="0"/>
              <a:t>kan man også finde mere dybdegående information om beregning af LCA på bygningsniveau samt beregningseksempler. </a:t>
            </a:r>
          </a:p>
          <a:p>
            <a:endParaRPr lang="da-DK" dirty="0"/>
          </a:p>
        </p:txBody>
      </p:sp>
      <p:sp>
        <p:nvSpPr>
          <p:cNvPr id="5" name="Oval 4">
            <a:extLst>
              <a:ext uri="{FF2B5EF4-FFF2-40B4-BE49-F238E27FC236}">
                <a16:creationId xmlns:a16="http://schemas.microsoft.com/office/drawing/2014/main" id="{3816AF86-1AD4-C6D0-4784-2ADF3622B3D4}"/>
              </a:ext>
            </a:extLst>
          </p:cNvPr>
          <p:cNvSpPr/>
          <p:nvPr/>
        </p:nvSpPr>
        <p:spPr>
          <a:xfrm>
            <a:off x="8349074" y="4874644"/>
            <a:ext cx="3306415" cy="427679"/>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0D56AA70-326F-ED6E-5DF9-7E5B6806CD9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4715"/>
          <a:stretch/>
        </p:blipFill>
        <p:spPr>
          <a:xfrm>
            <a:off x="8349074" y="1647088"/>
            <a:ext cx="3842326" cy="5957429"/>
          </a:xfrm>
          <a:prstGeom prst="rect">
            <a:avLst/>
          </a:prstGeom>
        </p:spPr>
      </p:pic>
      <p:sp>
        <p:nvSpPr>
          <p:cNvPr id="4" name="TextBox 3">
            <a:extLst>
              <a:ext uri="{FF2B5EF4-FFF2-40B4-BE49-F238E27FC236}">
                <a16:creationId xmlns:a16="http://schemas.microsoft.com/office/drawing/2014/main" id="{27F7CDED-5AA1-78D8-82C8-8BD19BD516D1}"/>
              </a:ext>
            </a:extLst>
          </p:cNvPr>
          <p:cNvSpPr txBox="1"/>
          <p:nvPr/>
        </p:nvSpPr>
        <p:spPr>
          <a:xfrm>
            <a:off x="9033101" y="1983908"/>
            <a:ext cx="2178050" cy="1323439"/>
          </a:xfrm>
          <a:prstGeom prst="rect">
            <a:avLst/>
          </a:prstGeom>
          <a:solidFill>
            <a:srgbClr val="E6E6E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rPr>
              <a:t>Download </a:t>
            </a:r>
            <a:b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rPr>
            </a:br>
            <a: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rPr>
              <a:t>Bilag 2, Tabel 6 fra </a:t>
            </a:r>
            <a:r>
              <a:rPr kumimoji="0" lang="da-DK" sz="1600" b="1" i="0" u="none" strike="noStrike" kern="1200" cap="none" spc="0" normalizeH="0" baseline="0" noProof="0" dirty="0" err="1">
                <a:ln>
                  <a:noFill/>
                </a:ln>
                <a:solidFill>
                  <a:srgbClr val="AF292E"/>
                </a:solidFill>
                <a:effectLst/>
                <a:uLnTx/>
                <a:uFillTx/>
                <a:latin typeface="Arial" panose="020B0604020202020204"/>
                <a:ea typeface="+mn-ea"/>
                <a:cs typeface="+mn-cs"/>
              </a:rPr>
              <a:t>Bygnings-reglementets</a:t>
            </a:r>
            <a: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rPr>
              <a:t> hjemmeside </a:t>
            </a:r>
            <a: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her</a:t>
            </a:r>
            <a:r>
              <a:rPr kumimoji="0" lang="da-DK" sz="1600" b="1" i="0" u="none" strike="noStrike" kern="1200" cap="none" spc="0" normalizeH="0" baseline="0" noProof="0" dirty="0">
                <a:ln>
                  <a:noFill/>
                </a:ln>
                <a:solidFill>
                  <a:srgbClr val="AF292E"/>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096361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2493FF-D047-8383-0855-B8CC842CAB1B}"/>
              </a:ext>
            </a:extLst>
          </p:cNvPr>
          <p:cNvSpPr>
            <a:spLocks noGrp="1"/>
          </p:cNvSpPr>
          <p:nvPr>
            <p:ph idx="1"/>
          </p:nvPr>
        </p:nvSpPr>
        <p:spPr>
          <a:xfrm>
            <a:off x="838200" y="1371676"/>
            <a:ext cx="10975109" cy="621517"/>
          </a:xfrm>
        </p:spPr>
        <p:txBody>
          <a:bodyPr/>
          <a:lstStyle/>
          <a:p>
            <a:r>
              <a:rPr lang="da-DK" b="1" dirty="0"/>
              <a:t>I den gamle standard var det kun obligatorisk at inkludere data for byggevarens ’produktionsfase’ (A1-A3).</a:t>
            </a:r>
          </a:p>
          <a:p>
            <a:r>
              <a:rPr lang="da-DK" b="1" dirty="0"/>
              <a:t>I den nye standard skal der også inkluderes data for byggevarens ’bortskaffelsesfase’ (C1-C4) og ’næste produktionssystem’ (D).</a:t>
            </a:r>
          </a:p>
        </p:txBody>
      </p:sp>
      <p:sp>
        <p:nvSpPr>
          <p:cNvPr id="6" name="Text Placeholder 5">
            <a:extLst>
              <a:ext uri="{FF2B5EF4-FFF2-40B4-BE49-F238E27FC236}">
                <a16:creationId xmlns:a16="http://schemas.microsoft.com/office/drawing/2014/main" id="{9F774D5A-871D-446B-5A0E-9BA0A87E419B}"/>
              </a:ext>
            </a:extLst>
          </p:cNvPr>
          <p:cNvSpPr>
            <a:spLocks noGrp="1"/>
          </p:cNvSpPr>
          <p:nvPr>
            <p:ph type="body" sz="quarter" idx="16"/>
          </p:nvPr>
        </p:nvSpPr>
        <p:spPr>
          <a:xfrm>
            <a:off x="838200" y="769938"/>
            <a:ext cx="10217980" cy="850900"/>
          </a:xfrm>
        </p:spPr>
        <p:txBody>
          <a:bodyPr/>
          <a:lstStyle/>
          <a:p>
            <a:r>
              <a:rPr lang="da-DK" dirty="0"/>
              <a:t>Den </a:t>
            </a:r>
            <a:r>
              <a:rPr lang="da-DK" u="sng" dirty="0"/>
              <a:t>primære</a:t>
            </a:r>
            <a:r>
              <a:rPr lang="da-DK" dirty="0"/>
              <a:t> forskel på den ‘nye’ og ‘gamle’ EPD-standard</a:t>
            </a:r>
          </a:p>
        </p:txBody>
      </p:sp>
      <p:sp>
        <p:nvSpPr>
          <p:cNvPr id="4" name="Footer Placeholder 3">
            <a:extLst>
              <a:ext uri="{FF2B5EF4-FFF2-40B4-BE49-F238E27FC236}">
                <a16:creationId xmlns:a16="http://schemas.microsoft.com/office/drawing/2014/main" id="{4C841109-5E0F-C286-0805-A5F8D42909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pic>
        <p:nvPicPr>
          <p:cNvPr id="3" name="Graphic 2">
            <a:extLst>
              <a:ext uri="{FF2B5EF4-FFF2-40B4-BE49-F238E27FC236}">
                <a16:creationId xmlns:a16="http://schemas.microsoft.com/office/drawing/2014/main" id="{AB1CAD57-2CA7-5ECD-1E9D-98643358B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299" y="2410117"/>
            <a:ext cx="4907665" cy="3418028"/>
          </a:xfrm>
          <a:prstGeom prst="rect">
            <a:avLst/>
          </a:prstGeom>
        </p:spPr>
      </p:pic>
      <p:pic>
        <p:nvPicPr>
          <p:cNvPr id="8" name="Graphic 7">
            <a:extLst>
              <a:ext uri="{FF2B5EF4-FFF2-40B4-BE49-F238E27FC236}">
                <a16:creationId xmlns:a16="http://schemas.microsoft.com/office/drawing/2014/main" id="{144EF401-D9ED-5EA8-1CF4-FAAEDD68A5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5037" y="2410117"/>
            <a:ext cx="4907665" cy="3418028"/>
          </a:xfrm>
          <a:prstGeom prst="rect">
            <a:avLst/>
          </a:prstGeom>
        </p:spPr>
      </p:pic>
    </p:spTree>
    <p:extLst>
      <p:ext uri="{BB962C8B-B14F-4D97-AF65-F5344CB8AC3E}">
        <p14:creationId xmlns:p14="http://schemas.microsoft.com/office/powerpoint/2010/main" val="950589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46BAD-FF1C-9BF7-BD34-07A025EC9288}"/>
              </a:ext>
            </a:extLst>
          </p:cNvPr>
          <p:cNvSpPr>
            <a:spLocks noGrp="1"/>
          </p:cNvSpPr>
          <p:nvPr>
            <p:ph type="title"/>
          </p:nvPr>
        </p:nvSpPr>
        <p:spPr>
          <a:xfrm>
            <a:off x="838800" y="1037690"/>
            <a:ext cx="5665342" cy="1163395"/>
          </a:xfrm>
        </p:spPr>
        <p:txBody>
          <a:bodyPr/>
          <a:lstStyle/>
          <a:p>
            <a:r>
              <a:rPr lang="da-DK"/>
              <a:t>Hvorfor er forskellene på den ‘nye’ og ‘gamle’ EPD-standard vigtige?</a:t>
            </a:r>
            <a:br>
              <a:rPr lang="da-DK"/>
            </a:br>
            <a:endParaRPr lang="da-DK"/>
          </a:p>
        </p:txBody>
      </p:sp>
      <p:sp>
        <p:nvSpPr>
          <p:cNvPr id="4" name="Footer Placeholder 3">
            <a:extLst>
              <a:ext uri="{FF2B5EF4-FFF2-40B4-BE49-F238E27FC236}">
                <a16:creationId xmlns:a16="http://schemas.microsoft.com/office/drawing/2014/main" id="{A6688E44-7B1B-B105-D5DB-61600B0F5A6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Hvordan læses og valideres en EPD?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sp>
        <p:nvSpPr>
          <p:cNvPr id="8" name="Content Placeholder 2">
            <a:extLst>
              <a:ext uri="{FF2B5EF4-FFF2-40B4-BE49-F238E27FC236}">
                <a16:creationId xmlns:a16="http://schemas.microsoft.com/office/drawing/2014/main" id="{84B0ECA3-EC52-9F58-0E58-BC6BE99BD0D2}"/>
              </a:ext>
            </a:extLst>
          </p:cNvPr>
          <p:cNvSpPr>
            <a:spLocks noGrp="1"/>
          </p:cNvSpPr>
          <p:nvPr>
            <p:ph idx="1"/>
          </p:nvPr>
        </p:nvSpPr>
        <p:spPr>
          <a:xfrm>
            <a:off x="838200" y="2080657"/>
            <a:ext cx="5665342" cy="3974421"/>
          </a:xfrm>
        </p:spPr>
        <p:txBody>
          <a:bodyPr/>
          <a:lstStyle/>
          <a:p>
            <a:r>
              <a:rPr lang="da-DK" sz="1400" b="1" dirty="0"/>
              <a:t>En EPD dokumenterer byggevarens miljøegenskaber ift. miljøpåvirkningskategorier, men kvantificerer også forbrug af energiressourcer og affaldsstrømme.</a:t>
            </a:r>
          </a:p>
          <a:p>
            <a:r>
              <a:rPr lang="da-DK" sz="1400" dirty="0"/>
              <a:t>Forskellene på den ‘nye’ og ‘gamle’ EPD-standard er derfor vigtige, fordi:</a:t>
            </a:r>
          </a:p>
          <a:p>
            <a:pPr marL="176213" indent="-176213">
              <a:buFont typeface="Arial" panose="020B0604020202020204" pitchFamily="34" charset="0"/>
              <a:buChar char="•"/>
            </a:pPr>
            <a:r>
              <a:rPr lang="da-DK" sz="1400" dirty="0"/>
              <a:t>miljøpåvirkningskategorierne afviger fra hinanden.</a:t>
            </a:r>
          </a:p>
          <a:p>
            <a:pPr marL="176213" indent="-176213">
              <a:buFont typeface="Arial" panose="020B0604020202020204" pitchFamily="34" charset="0"/>
              <a:buChar char="•"/>
            </a:pPr>
            <a:r>
              <a:rPr lang="da-DK" sz="1400" dirty="0"/>
              <a:t>miljøpåvirkningskategorier, som ligner hinanden, har forskellige bagvedliggende metoder, karakteriseringsfaktorer og beregninger.</a:t>
            </a:r>
          </a:p>
          <a:p>
            <a:pPr>
              <a:spcBef>
                <a:spcPts val="1800"/>
              </a:spcBef>
            </a:pPr>
            <a:r>
              <a:rPr lang="da-DK" sz="1400" dirty="0"/>
              <a:t>Det betyder, at man:</a:t>
            </a:r>
          </a:p>
          <a:p>
            <a:pPr marL="176213" indent="-176213">
              <a:buFont typeface="Arial" panose="020B0604020202020204" pitchFamily="34" charset="0"/>
              <a:buChar char="•"/>
            </a:pPr>
            <a:r>
              <a:rPr lang="da-DK" sz="1400" dirty="0"/>
              <a:t>ikke kan bruge </a:t>
            </a:r>
            <a:r>
              <a:rPr lang="da-DK" sz="1400" dirty="0" err="1"/>
              <a:t>EPD’erne</a:t>
            </a:r>
            <a:r>
              <a:rPr lang="da-DK" sz="1400" dirty="0"/>
              <a:t> som sammenligningsgrundlag til fx at vurdere, hvilke materialer der skal benyttes i byggeriet frem for andre, hvis ikke de er udarbejdet efter den samme udgave af EPD-standarden.</a:t>
            </a:r>
          </a:p>
          <a:p>
            <a:pPr marL="176213" indent="-176213">
              <a:buFont typeface="Arial" panose="020B0604020202020204" pitchFamily="34" charset="0"/>
              <a:buChar char="•"/>
            </a:pPr>
            <a:r>
              <a:rPr lang="da-DK" sz="1400" dirty="0"/>
              <a:t>skal være opmærksom på, om de LCA-værktøjer, man benytter på bygningsniveau, kan håndtere </a:t>
            </a:r>
            <a:r>
              <a:rPr lang="da-DK" sz="1400" dirty="0" err="1"/>
              <a:t>EPD’er</a:t>
            </a:r>
            <a:r>
              <a:rPr lang="da-DK" sz="1400" dirty="0"/>
              <a:t> udarbejdet efter både den ‘gamle’ og den ‘nye’ EPD-standard.</a:t>
            </a:r>
          </a:p>
        </p:txBody>
      </p:sp>
      <p:sp>
        <p:nvSpPr>
          <p:cNvPr id="6" name="Oval 5">
            <a:extLst>
              <a:ext uri="{FF2B5EF4-FFF2-40B4-BE49-F238E27FC236}">
                <a16:creationId xmlns:a16="http://schemas.microsoft.com/office/drawing/2014/main" id="{461EC222-50CF-CCE7-6DBF-021F56A6B8EC}"/>
              </a:ext>
            </a:extLst>
          </p:cNvPr>
          <p:cNvSpPr/>
          <p:nvPr/>
        </p:nvSpPr>
        <p:spPr>
          <a:xfrm>
            <a:off x="9008883" y="5587437"/>
            <a:ext cx="2116318" cy="273742"/>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7B7E2AF4-1071-C914-B02A-4588BD8AC6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6341" y="572654"/>
            <a:ext cx="3519055" cy="5161690"/>
          </a:xfrm>
          <a:prstGeom prst="rect">
            <a:avLst/>
          </a:prstGeom>
        </p:spPr>
      </p:pic>
    </p:spTree>
    <p:extLst>
      <p:ext uri="{BB962C8B-B14F-4D97-AF65-F5344CB8AC3E}">
        <p14:creationId xmlns:p14="http://schemas.microsoft.com/office/powerpoint/2010/main" val="31544728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AD9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2341-D3A6-FBD0-AB65-7BA9602362AB}"/>
              </a:ext>
            </a:extLst>
          </p:cNvPr>
          <p:cNvSpPr>
            <a:spLocks noGrp="1"/>
          </p:cNvSpPr>
          <p:nvPr>
            <p:ph type="ctrTitle"/>
          </p:nvPr>
        </p:nvSpPr>
        <p:spPr>
          <a:xfrm>
            <a:off x="6290108" y="1188879"/>
            <a:ext cx="4794009" cy="2387600"/>
          </a:xfrm>
        </p:spPr>
        <p:txBody>
          <a:bodyPr>
            <a:normAutofit fontScale="90000"/>
          </a:bodyPr>
          <a:lstStyle/>
          <a:p>
            <a:r>
              <a:rPr lang="da-DK" sz="2800" dirty="0"/>
              <a:t>Videnspakke 8:</a:t>
            </a:r>
            <a:br>
              <a:rPr lang="da-DK" dirty="0"/>
            </a:br>
            <a:r>
              <a:rPr lang="da-DK" dirty="0"/>
              <a:t>Hvad skal man som entreprenør eller håndværker vide om </a:t>
            </a:r>
            <a:r>
              <a:rPr lang="da-DK" dirty="0" err="1"/>
              <a:t>EPD’er</a:t>
            </a:r>
            <a:r>
              <a:rPr lang="da-DK" dirty="0"/>
              <a:t>?</a:t>
            </a:r>
          </a:p>
        </p:txBody>
      </p:sp>
      <p:sp>
        <p:nvSpPr>
          <p:cNvPr id="3" name="Subtitle 2">
            <a:extLst>
              <a:ext uri="{FF2B5EF4-FFF2-40B4-BE49-F238E27FC236}">
                <a16:creationId xmlns:a16="http://schemas.microsoft.com/office/drawing/2014/main" id="{AD0E7597-6A58-A98B-93DE-5001DB90EB3F}"/>
              </a:ext>
            </a:extLst>
          </p:cNvPr>
          <p:cNvSpPr>
            <a:spLocks noGrp="1"/>
          </p:cNvSpPr>
          <p:nvPr>
            <p:ph type="subTitle" idx="1"/>
          </p:nvPr>
        </p:nvSpPr>
        <p:spPr>
          <a:xfrm>
            <a:off x="6290108" y="4013359"/>
            <a:ext cx="4555471" cy="1655762"/>
          </a:xfrm>
        </p:spPr>
        <p:txBody>
          <a:bodyPr/>
          <a:lstStyle/>
          <a:p>
            <a:r>
              <a:rPr lang="da-DK" dirty="0"/>
              <a:t>Få en kort introduktion til </a:t>
            </a:r>
            <a:r>
              <a:rPr lang="da-DK" dirty="0" err="1"/>
              <a:t>EDP’er</a:t>
            </a:r>
            <a:r>
              <a:rPr lang="da-DK" dirty="0"/>
              <a:t>, og hvad de betyder for entreprenører og håndværkere.</a:t>
            </a:r>
          </a:p>
        </p:txBody>
      </p:sp>
    </p:spTree>
    <p:extLst>
      <p:ext uri="{BB962C8B-B14F-4D97-AF65-F5344CB8AC3E}">
        <p14:creationId xmlns:p14="http://schemas.microsoft.com/office/powerpoint/2010/main" val="28709972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E8C16-6FAD-F1CC-4D4D-42576C4EC99B}"/>
              </a:ext>
            </a:extLst>
          </p:cNvPr>
          <p:cNvSpPr>
            <a:spLocks noGrp="1"/>
          </p:cNvSpPr>
          <p:nvPr>
            <p:ph sz="quarter" idx="19"/>
          </p:nvPr>
        </p:nvSpPr>
        <p:spPr>
          <a:xfrm>
            <a:off x="4468814" y="3340183"/>
            <a:ext cx="4036096" cy="2689225"/>
          </a:xfrm>
        </p:spPr>
        <p:txBody>
          <a:bodyPr>
            <a:noAutofit/>
          </a:bodyPr>
          <a:lstStyle/>
          <a:p>
            <a:pPr marL="177800" indent="-177800">
              <a:buFont typeface="Arial" panose="020B0604020202020204" pitchFamily="34" charset="0"/>
              <a:buChar char="•"/>
            </a:pPr>
            <a:r>
              <a:rPr lang="da-DK" sz="2000" dirty="0"/>
              <a:t>Hvilken rolle har man som entreprenør eller håndværker ift. </a:t>
            </a:r>
            <a:r>
              <a:rPr lang="da-DK" sz="2000" dirty="0" err="1"/>
              <a:t>EPD’er</a:t>
            </a:r>
            <a:r>
              <a:rPr lang="da-DK" sz="2000" dirty="0"/>
              <a:t>?</a:t>
            </a:r>
          </a:p>
          <a:p>
            <a:pPr marL="177800" indent="-177800">
              <a:buFont typeface="Arial" panose="020B0604020202020204" pitchFamily="34" charset="0"/>
              <a:buChar char="•"/>
            </a:pPr>
            <a:r>
              <a:rPr lang="da-DK" sz="2000" dirty="0"/>
              <a:t>Hvilke arbejdsgange har betydning for </a:t>
            </a:r>
            <a:r>
              <a:rPr lang="da-DK" sz="2000" dirty="0" err="1"/>
              <a:t>EPD’er</a:t>
            </a:r>
            <a:r>
              <a:rPr lang="da-DK" sz="2000" dirty="0"/>
              <a:t>?</a:t>
            </a:r>
          </a:p>
          <a:p>
            <a:pPr marL="177800" indent="-177800">
              <a:buFont typeface="Arial" panose="020B0604020202020204" pitchFamily="34" charset="0"/>
              <a:buChar char="•"/>
            </a:pPr>
            <a:r>
              <a:rPr lang="da-DK" sz="2000" dirty="0"/>
              <a:t>Hvordan rådgiver man bygherre/rådgiver om indkøb af materialer ift. </a:t>
            </a:r>
            <a:r>
              <a:rPr lang="da-DK" sz="2000" dirty="0" err="1"/>
              <a:t>EPD’er</a:t>
            </a:r>
            <a:r>
              <a:rPr lang="da-DK" sz="2000" dirty="0"/>
              <a:t>? </a:t>
            </a:r>
          </a:p>
        </p:txBody>
      </p:sp>
      <p:sp>
        <p:nvSpPr>
          <p:cNvPr id="4" name="Text Placeholder 3">
            <a:extLst>
              <a:ext uri="{FF2B5EF4-FFF2-40B4-BE49-F238E27FC236}">
                <a16:creationId xmlns:a16="http://schemas.microsoft.com/office/drawing/2014/main" id="{7C5A6017-1D66-E797-564B-7A932512729F}"/>
              </a:ext>
            </a:extLst>
          </p:cNvPr>
          <p:cNvSpPr>
            <a:spLocks noGrp="1"/>
          </p:cNvSpPr>
          <p:nvPr>
            <p:ph type="body" sz="quarter" idx="20"/>
          </p:nvPr>
        </p:nvSpPr>
        <p:spPr>
          <a:xfrm>
            <a:off x="4468813" y="1734375"/>
            <a:ext cx="6924675" cy="1312863"/>
          </a:xfrm>
        </p:spPr>
        <p:txBody>
          <a:bodyPr/>
          <a:lstStyle/>
          <a:p>
            <a:r>
              <a:rPr lang="da-DK" dirty="0"/>
              <a:t>Indhold</a:t>
            </a:r>
          </a:p>
        </p:txBody>
      </p:sp>
      <p:grpSp>
        <p:nvGrpSpPr>
          <p:cNvPr id="2" name="Group 1">
            <a:extLst>
              <a:ext uri="{FF2B5EF4-FFF2-40B4-BE49-F238E27FC236}">
                <a16:creationId xmlns:a16="http://schemas.microsoft.com/office/drawing/2014/main" id="{36EF75BF-A8B2-243C-9FA6-C48C63092720}"/>
              </a:ext>
            </a:extLst>
          </p:cNvPr>
          <p:cNvGrpSpPr/>
          <p:nvPr/>
        </p:nvGrpSpPr>
        <p:grpSpPr>
          <a:xfrm>
            <a:off x="232505" y="4681832"/>
            <a:ext cx="2283474" cy="1425416"/>
            <a:chOff x="-3011525" y="4023884"/>
            <a:chExt cx="3074428" cy="1919156"/>
          </a:xfrm>
        </p:grpSpPr>
        <p:pic>
          <p:nvPicPr>
            <p:cNvPr id="5" name="Picture 4">
              <a:extLst>
                <a:ext uri="{FF2B5EF4-FFF2-40B4-BE49-F238E27FC236}">
                  <a16:creationId xmlns:a16="http://schemas.microsoft.com/office/drawing/2014/main" id="{C69A4A0C-47B6-A47D-A4DB-2B701140FE2E}"/>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3011525" y="4023884"/>
              <a:ext cx="3074428" cy="1919156"/>
            </a:xfrm>
            <a:prstGeom prst="rect">
              <a:avLst/>
            </a:prstGeom>
            <a:effectLst>
              <a:outerShdw blurRad="152400" dist="76200" dir="10800000" algn="r" rotWithShape="0">
                <a:prstClr val="black">
                  <a:alpha val="40000"/>
                </a:prstClr>
              </a:outerShdw>
            </a:effectLst>
          </p:spPr>
        </p:pic>
        <p:sp>
          <p:nvSpPr>
            <p:cNvPr id="6" name="Rectangle 5">
              <a:extLst>
                <a:ext uri="{FF2B5EF4-FFF2-40B4-BE49-F238E27FC236}">
                  <a16:creationId xmlns:a16="http://schemas.microsoft.com/office/drawing/2014/main" id="{F643FE28-A4CC-BD38-5534-AE0E6434289E}"/>
                </a:ext>
              </a:extLst>
            </p:cNvPr>
            <p:cNvSpPr/>
            <p:nvPr/>
          </p:nvSpPr>
          <p:spPr>
            <a:xfrm>
              <a:off x="-2855689" y="4110818"/>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E9F590E9-960A-7001-9B74-86F8A9B3FCB6}"/>
                </a:ext>
              </a:extLst>
            </p:cNvPr>
            <p:cNvPicPr>
              <a:picLocks noChangeAspect="1"/>
            </p:cNvPicPr>
            <p:nvPr/>
          </p:nvPicPr>
          <p:blipFill rotWithShape="1">
            <a:blip r:embed="rId4">
              <a:extLst>
                <a:ext uri="{28A0092B-C50C-407E-A947-70E740481C1C}">
                  <a14:useLocalDpi xmlns:a14="http://schemas.microsoft.com/office/drawing/2010/main" val="0"/>
                </a:ext>
              </a:extLst>
            </a:blip>
            <a:srcRect t="13293" b="13293"/>
            <a:stretch/>
          </p:blipFill>
          <p:spPr>
            <a:xfrm>
              <a:off x="-2837434" y="4345769"/>
              <a:ext cx="2749738" cy="1142516"/>
            </a:xfrm>
            <a:prstGeom prst="rect">
              <a:avLst/>
            </a:prstGeom>
          </p:spPr>
        </p:pic>
        <p:pic>
          <p:nvPicPr>
            <p:cNvPr id="8" name="Picture 7">
              <a:extLst>
                <a:ext uri="{FF2B5EF4-FFF2-40B4-BE49-F238E27FC236}">
                  <a16:creationId xmlns:a16="http://schemas.microsoft.com/office/drawing/2014/main" id="{378617B0-F143-83D5-94DD-9FBD5684E51F}"/>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2096887" y="4478712"/>
              <a:ext cx="1050101" cy="1009498"/>
            </a:xfrm>
            <a:prstGeom prst="rect">
              <a:avLst/>
            </a:prstGeom>
          </p:spPr>
        </p:pic>
      </p:grpSp>
      <p:grpSp>
        <p:nvGrpSpPr>
          <p:cNvPr id="9" name="Group 8">
            <a:extLst>
              <a:ext uri="{FF2B5EF4-FFF2-40B4-BE49-F238E27FC236}">
                <a16:creationId xmlns:a16="http://schemas.microsoft.com/office/drawing/2014/main" id="{866723CE-0BA8-6350-697F-6A447DEF9602}"/>
              </a:ext>
            </a:extLst>
          </p:cNvPr>
          <p:cNvGrpSpPr/>
          <p:nvPr/>
        </p:nvGrpSpPr>
        <p:grpSpPr>
          <a:xfrm>
            <a:off x="232504" y="3228921"/>
            <a:ext cx="2283475" cy="1425416"/>
            <a:chOff x="-3011525" y="4023884"/>
            <a:chExt cx="3074428" cy="1919156"/>
          </a:xfrm>
        </p:grpSpPr>
        <p:pic>
          <p:nvPicPr>
            <p:cNvPr id="10" name="Picture 9">
              <a:extLst>
                <a:ext uri="{FF2B5EF4-FFF2-40B4-BE49-F238E27FC236}">
                  <a16:creationId xmlns:a16="http://schemas.microsoft.com/office/drawing/2014/main" id="{EF03F216-7CD6-D9F9-0510-01B12F3A7FC7}"/>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3011525" y="4023884"/>
              <a:ext cx="3074428" cy="1919156"/>
            </a:xfrm>
            <a:prstGeom prst="rect">
              <a:avLst/>
            </a:prstGeom>
            <a:effectLst>
              <a:outerShdw blurRad="152400" dist="76200" dir="10800000" algn="r" rotWithShape="0">
                <a:prstClr val="black">
                  <a:alpha val="40000"/>
                </a:prstClr>
              </a:outerShdw>
            </a:effectLst>
          </p:spPr>
        </p:pic>
        <p:sp>
          <p:nvSpPr>
            <p:cNvPr id="11" name="Rectangle 10">
              <a:extLst>
                <a:ext uri="{FF2B5EF4-FFF2-40B4-BE49-F238E27FC236}">
                  <a16:creationId xmlns:a16="http://schemas.microsoft.com/office/drawing/2014/main" id="{D6873960-99E1-9649-2684-DA032F59B772}"/>
                </a:ext>
              </a:extLst>
            </p:cNvPr>
            <p:cNvSpPr/>
            <p:nvPr/>
          </p:nvSpPr>
          <p:spPr>
            <a:xfrm>
              <a:off x="-2855689" y="4110818"/>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15D2424D-B60C-CEE7-5ECD-2B24D75C420B}"/>
                </a:ext>
              </a:extLst>
            </p:cNvPr>
            <p:cNvPicPr>
              <a:picLocks noChangeAspect="1"/>
            </p:cNvPicPr>
            <p:nvPr/>
          </p:nvPicPr>
          <p:blipFill rotWithShape="1">
            <a:blip r:embed="rId6">
              <a:extLst>
                <a:ext uri="{28A0092B-C50C-407E-A947-70E740481C1C}">
                  <a14:useLocalDpi xmlns:a14="http://schemas.microsoft.com/office/drawing/2010/main" val="0"/>
                </a:ext>
              </a:extLst>
            </a:blip>
            <a:srcRect t="12182" b="12182"/>
            <a:stretch/>
          </p:blipFill>
          <p:spPr>
            <a:xfrm>
              <a:off x="-2843799" y="4350922"/>
              <a:ext cx="2724931" cy="1132209"/>
            </a:xfrm>
            <a:prstGeom prst="rect">
              <a:avLst/>
            </a:prstGeom>
          </p:spPr>
        </p:pic>
        <p:pic>
          <p:nvPicPr>
            <p:cNvPr id="13" name="Picture 12">
              <a:extLst>
                <a:ext uri="{FF2B5EF4-FFF2-40B4-BE49-F238E27FC236}">
                  <a16:creationId xmlns:a16="http://schemas.microsoft.com/office/drawing/2014/main" id="{3DAEA2D1-0861-1FD9-C0B6-8110EEA46D2A}"/>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2096887" y="4478712"/>
              <a:ext cx="1050101" cy="1009498"/>
            </a:xfrm>
            <a:prstGeom prst="rect">
              <a:avLst/>
            </a:prstGeom>
          </p:spPr>
        </p:pic>
      </p:grpSp>
      <p:sp>
        <p:nvSpPr>
          <p:cNvPr id="14" name="Content Placeholder 2">
            <a:extLst>
              <a:ext uri="{FF2B5EF4-FFF2-40B4-BE49-F238E27FC236}">
                <a16:creationId xmlns:a16="http://schemas.microsoft.com/office/drawing/2014/main" id="{F1C1541D-DC9D-19A0-29A8-D10F897E5060}"/>
              </a:ext>
            </a:extLst>
          </p:cNvPr>
          <p:cNvSpPr txBox="1">
            <a:spLocks/>
          </p:cNvSpPr>
          <p:nvPr/>
        </p:nvSpPr>
        <p:spPr>
          <a:xfrm>
            <a:off x="352265" y="1151519"/>
            <a:ext cx="2359185" cy="42098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Se de tre tilhørende film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7"/>
              </a:rPr>
              <a:t>her</a:t>
            </a: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8"/>
              </a:rPr>
              <a:t>her</a:t>
            </a:r>
            <a:r>
              <a:rPr kumimoji="0" lang="da-DK" sz="1600" b="0" i="0" u="none" strike="noStrike" kern="1200" cap="none" spc="0" normalizeH="0" baseline="0" noProof="0" dirty="0">
                <a:ln>
                  <a:noFill/>
                </a:ln>
                <a:solidFill>
                  <a:prstClr val="white"/>
                </a:solidFill>
                <a:effectLst/>
                <a:uLnTx/>
                <a:uFillTx/>
                <a:latin typeface="Arial" panose="020B0604020202020204"/>
                <a:ea typeface="+mn-ea"/>
                <a:cs typeface="+mn-cs"/>
              </a:rPr>
              <a:t> og </a:t>
            </a:r>
            <a:r>
              <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hlinkClick r:id="rId9"/>
              </a:rPr>
              <a:t>her</a:t>
            </a:r>
            <a:endParaRPr kumimoji="0" lang="da-DK" sz="1600" b="0" i="0" u="sng"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096C8A49-42E4-ACF4-0FBE-E3C3B94D8EEE}"/>
              </a:ext>
            </a:extLst>
          </p:cNvPr>
          <p:cNvGrpSpPr/>
          <p:nvPr/>
        </p:nvGrpSpPr>
        <p:grpSpPr>
          <a:xfrm>
            <a:off x="232504" y="1816257"/>
            <a:ext cx="2263046" cy="1412664"/>
            <a:chOff x="-3011525" y="4023884"/>
            <a:chExt cx="3074428" cy="1919156"/>
          </a:xfrm>
        </p:grpSpPr>
        <p:pic>
          <p:nvPicPr>
            <p:cNvPr id="16" name="Picture 15">
              <a:extLst>
                <a:ext uri="{FF2B5EF4-FFF2-40B4-BE49-F238E27FC236}">
                  <a16:creationId xmlns:a16="http://schemas.microsoft.com/office/drawing/2014/main" id="{4FBA749C-AAC6-5981-9F98-7ABC06D7D8C7}"/>
                </a:ext>
              </a:extLst>
            </p:cNvPr>
            <p:cNvPicPr>
              <a:picLocks noChangeAspect="1"/>
            </p:cNvPicPr>
            <p:nvPr/>
          </p:nvPicPr>
          <p:blipFill rotWithShape="1">
            <a:blip r:embed="rId3">
              <a:extLst>
                <a:ext uri="{28A0092B-C50C-407E-A947-70E740481C1C}">
                  <a14:useLocalDpi xmlns:a14="http://schemas.microsoft.com/office/drawing/2010/main" val="0"/>
                </a:ext>
              </a:extLst>
            </a:blip>
            <a:srcRect l="23691" t="15627" r="23453" b="25714"/>
            <a:stretch/>
          </p:blipFill>
          <p:spPr>
            <a:xfrm>
              <a:off x="-3011525" y="4023884"/>
              <a:ext cx="3074428" cy="1919156"/>
            </a:xfrm>
            <a:prstGeom prst="rect">
              <a:avLst/>
            </a:prstGeom>
            <a:effectLst>
              <a:outerShdw blurRad="152400" dist="76200" dir="10800000" algn="r" rotWithShape="0">
                <a:prstClr val="black">
                  <a:alpha val="40000"/>
                </a:prstClr>
              </a:outerShdw>
            </a:effectLst>
          </p:spPr>
        </p:pic>
        <p:sp>
          <p:nvSpPr>
            <p:cNvPr id="17" name="Rectangle 16">
              <a:extLst>
                <a:ext uri="{FF2B5EF4-FFF2-40B4-BE49-F238E27FC236}">
                  <a16:creationId xmlns:a16="http://schemas.microsoft.com/office/drawing/2014/main" id="{ACCCC5AD-D9A6-10A0-6EBC-6100BB6496C2}"/>
                </a:ext>
              </a:extLst>
            </p:cNvPr>
            <p:cNvSpPr/>
            <p:nvPr/>
          </p:nvSpPr>
          <p:spPr>
            <a:xfrm>
              <a:off x="-2855689" y="4110818"/>
              <a:ext cx="2755574" cy="1555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BC165F26-882D-38CE-1C06-2D3882D71069}"/>
                </a:ext>
              </a:extLst>
            </p:cNvPr>
            <p:cNvPicPr>
              <a:picLocks noChangeAspect="1"/>
            </p:cNvPicPr>
            <p:nvPr/>
          </p:nvPicPr>
          <p:blipFill rotWithShape="1">
            <a:blip r:embed="rId10">
              <a:extLst>
                <a:ext uri="{28A0092B-C50C-407E-A947-70E740481C1C}">
                  <a14:useLocalDpi xmlns:a14="http://schemas.microsoft.com/office/drawing/2010/main" val="0"/>
                </a:ext>
              </a:extLst>
            </a:blip>
            <a:srcRect l="10130" r="10130"/>
            <a:stretch/>
          </p:blipFill>
          <p:spPr>
            <a:xfrm>
              <a:off x="-2856203" y="4345768"/>
              <a:ext cx="2749738" cy="1142516"/>
            </a:xfrm>
            <a:prstGeom prst="rect">
              <a:avLst/>
            </a:prstGeom>
          </p:spPr>
        </p:pic>
        <p:pic>
          <p:nvPicPr>
            <p:cNvPr id="19" name="Picture 18">
              <a:extLst>
                <a:ext uri="{FF2B5EF4-FFF2-40B4-BE49-F238E27FC236}">
                  <a16:creationId xmlns:a16="http://schemas.microsoft.com/office/drawing/2014/main" id="{4C4E9007-95B2-95CC-9AAF-3F3F7A32451B}"/>
                </a:ext>
              </a:extLst>
            </p:cNvPr>
            <p:cNvPicPr>
              <a:picLocks noChangeAspect="1"/>
            </p:cNvPicPr>
            <p:nvPr/>
          </p:nvPicPr>
          <p:blipFill rotWithShape="1">
            <a:blip r:embed="rId5">
              <a:extLst>
                <a:ext uri="{28A0092B-C50C-407E-A947-70E740481C1C}">
                  <a14:useLocalDpi xmlns:a14="http://schemas.microsoft.com/office/drawing/2010/main" val="0"/>
                </a:ext>
              </a:extLst>
            </a:blip>
            <a:srcRect l="39141" t="46554" r="48928" b="33056"/>
            <a:stretch/>
          </p:blipFill>
          <p:spPr>
            <a:xfrm>
              <a:off x="-2096887" y="4478712"/>
              <a:ext cx="1050101" cy="1009498"/>
            </a:xfrm>
            <a:prstGeom prst="rect">
              <a:avLst/>
            </a:prstGeom>
          </p:spPr>
        </p:pic>
      </p:grpSp>
      <p:sp>
        <p:nvSpPr>
          <p:cNvPr id="21" name="Rectangle 20">
            <a:extLst>
              <a:ext uri="{FF2B5EF4-FFF2-40B4-BE49-F238E27FC236}">
                <a16:creationId xmlns:a16="http://schemas.microsoft.com/office/drawing/2014/main" id="{419CA8AB-8A18-70F1-1772-AA6F0C6BC5FF}"/>
              </a:ext>
            </a:extLst>
          </p:cNvPr>
          <p:cNvSpPr/>
          <p:nvPr/>
        </p:nvSpPr>
        <p:spPr>
          <a:xfrm>
            <a:off x="8700380" y="625815"/>
            <a:ext cx="3129849" cy="535531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xtBox 21">
            <a:extLst>
              <a:ext uri="{FF2B5EF4-FFF2-40B4-BE49-F238E27FC236}">
                <a16:creationId xmlns:a16="http://schemas.microsoft.com/office/drawing/2014/main" id="{3B42A4F0-3F44-14E0-8FDA-3554F169FE62}"/>
              </a:ext>
            </a:extLst>
          </p:cNvPr>
          <p:cNvSpPr txBox="1"/>
          <p:nvPr/>
        </p:nvSpPr>
        <p:spPr>
          <a:xfrm>
            <a:off x="8882977" y="786340"/>
            <a:ext cx="2814621" cy="5355312"/>
          </a:xfrm>
          <a:prstGeom prst="rect">
            <a:avLst/>
          </a:prstGeom>
          <a:noFill/>
        </p:spPr>
        <p:txBody>
          <a:bodyPr wrap="square" rtlCol="0">
            <a:spAutoFit/>
          </a:bodyPr>
          <a:lstStyle/>
          <a:p>
            <a:r>
              <a:rPr lang="da-DK" sz="1300" b="1" dirty="0"/>
              <a:t>Følgende emner er også relevante for entreprenører og håndværkere:</a:t>
            </a:r>
          </a:p>
          <a:p>
            <a:endParaRPr lang="da-DK" sz="1300" dirty="0">
              <a:solidFill>
                <a:schemeClr val="accent6"/>
              </a:solidFill>
            </a:endParaRPr>
          </a:p>
          <a:p>
            <a:r>
              <a:rPr lang="da-DK" sz="1200" b="1" dirty="0">
                <a:solidFill>
                  <a:schemeClr val="accent6"/>
                </a:solidFill>
              </a:rPr>
              <a:t>Videnspakke 1: </a:t>
            </a:r>
          </a:p>
          <a:p>
            <a:pPr marL="171450" indent="-171450">
              <a:buFontTx/>
              <a:buChar char="-"/>
            </a:pPr>
            <a:r>
              <a:rPr lang="da-DK" sz="1100" i="1" dirty="0">
                <a:solidFill>
                  <a:schemeClr val="accent6"/>
                </a:solidFill>
              </a:rPr>
              <a:t>Hvad er en EPD – og hvad er formålet med den? </a:t>
            </a:r>
            <a:r>
              <a:rPr lang="da-DK" sz="1100" dirty="0">
                <a:solidFill>
                  <a:schemeClr val="accent6"/>
                </a:solidFill>
              </a:rPr>
              <a:t>(slide 3)</a:t>
            </a:r>
          </a:p>
          <a:p>
            <a:pPr marL="171450" indent="-171450">
              <a:buFontTx/>
              <a:buChar char="-"/>
            </a:pPr>
            <a:r>
              <a:rPr lang="da-DK" sz="1100" i="1" dirty="0">
                <a:solidFill>
                  <a:schemeClr val="accent6"/>
                </a:solidFill>
              </a:rPr>
              <a:t>Hvad består en EPD af? </a:t>
            </a:r>
            <a:r>
              <a:rPr lang="da-DK" sz="1100" dirty="0">
                <a:solidFill>
                  <a:schemeClr val="accent6"/>
                </a:solidFill>
              </a:rPr>
              <a:t>(slides 6 - 8)</a:t>
            </a:r>
          </a:p>
          <a:p>
            <a:pPr marL="171450" indent="-171450">
              <a:buFontTx/>
              <a:buChar char="-"/>
            </a:pPr>
            <a:r>
              <a:rPr lang="da-DK" sz="1100" i="1" dirty="0">
                <a:solidFill>
                  <a:schemeClr val="accent6"/>
                </a:solidFill>
              </a:rPr>
              <a:t>Hvad er sammenhængen mellem en EPD og en LCA på bygningsniveau? </a:t>
            </a:r>
            <a:r>
              <a:rPr lang="da-DK" sz="1100" dirty="0">
                <a:solidFill>
                  <a:schemeClr val="accent6"/>
                </a:solidFill>
              </a:rPr>
              <a:t>(slides 9 - 10)</a:t>
            </a:r>
          </a:p>
          <a:p>
            <a:pPr marL="171450" indent="-171450">
              <a:buFontTx/>
              <a:buChar char="-"/>
            </a:pPr>
            <a:r>
              <a:rPr lang="da-DK" sz="1100" i="1" dirty="0">
                <a:solidFill>
                  <a:schemeClr val="accent6"/>
                </a:solidFill>
              </a:rPr>
              <a:t>Hvilken lovgivning er relevant at kende? </a:t>
            </a:r>
            <a:r>
              <a:rPr lang="da-DK" sz="1100" dirty="0">
                <a:solidFill>
                  <a:schemeClr val="accent6"/>
                </a:solidFill>
              </a:rPr>
              <a:t>(11 - 13)</a:t>
            </a:r>
          </a:p>
          <a:p>
            <a:pPr marL="171450" indent="-171450">
              <a:buFontTx/>
              <a:buChar char="-"/>
            </a:pPr>
            <a:r>
              <a:rPr lang="da-DK" sz="1100" i="1" dirty="0">
                <a:solidFill>
                  <a:schemeClr val="accent6"/>
                </a:solidFill>
              </a:rPr>
              <a:t>Hvad er den forventede udvikling på området? </a:t>
            </a:r>
            <a:r>
              <a:rPr lang="da-DK" sz="1100" dirty="0">
                <a:solidFill>
                  <a:schemeClr val="accent6"/>
                </a:solidFill>
              </a:rPr>
              <a:t>(14 - 17)</a:t>
            </a:r>
          </a:p>
          <a:p>
            <a:endParaRPr lang="da-DK" sz="1100"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797777"/>
                </a:solidFill>
                <a:effectLst/>
                <a:uLnTx/>
                <a:uFillTx/>
                <a:latin typeface="Arial" panose="020B0604020202020204"/>
                <a:ea typeface="+mn-ea"/>
                <a:cs typeface="+mn-cs"/>
              </a:rPr>
              <a:t>Videnspakke</a:t>
            </a:r>
            <a:r>
              <a:rPr kumimoji="0" lang="da-DK" sz="1200" b="1" i="0" u="none" strike="noStrike" kern="1200" cap="none" spc="0" normalizeH="0" baseline="0" noProof="0" dirty="0">
                <a:ln>
                  <a:noFill/>
                </a:ln>
                <a:solidFill>
                  <a:srgbClr val="797777"/>
                </a:solidFill>
                <a:effectLst/>
                <a:uLnTx/>
                <a:uFillTx/>
                <a:latin typeface="Arial" panose="020B0604020202020204"/>
                <a:ea typeface="+mn-ea"/>
                <a:cs typeface="+mn-cs"/>
              </a:rPr>
              <a:t> 2: </a:t>
            </a:r>
            <a:endParaRPr lang="da-DK" sz="1200" b="1" dirty="0">
              <a:solidFill>
                <a:srgbClr val="797777"/>
              </a:solidFill>
              <a:latin typeface="Arial" panose="020B060402020202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Hvilke typer af </a:t>
            </a:r>
            <a:r>
              <a:rPr kumimoji="0" lang="da-DK" sz="1100" b="0" i="1" u="none" strike="noStrike" kern="1200" cap="none" spc="0" normalizeH="0" baseline="0" noProof="0" dirty="0" err="1">
                <a:ln>
                  <a:noFill/>
                </a:ln>
                <a:solidFill>
                  <a:srgbClr val="797777"/>
                </a:solidFill>
                <a:effectLst/>
                <a:uLnTx/>
                <a:uFillTx/>
                <a:latin typeface="Arial" panose="020B0604020202020204"/>
                <a:ea typeface="+mn-ea"/>
                <a:cs typeface="+mn-cs"/>
              </a:rPr>
              <a:t>EPD’er</a:t>
            </a: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 findes der? </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(slides 20 - 22 )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Hvilke typer af </a:t>
            </a:r>
            <a:r>
              <a:rPr kumimoji="0" lang="da-DK" sz="1100" b="0" i="1" u="none" strike="noStrike" kern="1200" cap="none" spc="0" normalizeH="0" baseline="0" noProof="0" dirty="0" err="1">
                <a:ln>
                  <a:noFill/>
                </a:ln>
                <a:solidFill>
                  <a:srgbClr val="797777"/>
                </a:solidFill>
                <a:effectLst/>
                <a:uLnTx/>
                <a:uFillTx/>
                <a:latin typeface="Arial" panose="020B0604020202020204"/>
                <a:ea typeface="+mn-ea"/>
                <a:cs typeface="+mn-cs"/>
              </a:rPr>
              <a:t>EPD’er</a:t>
            </a:r>
            <a:r>
              <a:rPr kumimoji="0" lang="da-DK" sz="1100" b="0" i="1" u="none" strike="noStrike" kern="1200" cap="none" spc="0" normalizeH="0" baseline="0" noProof="0" dirty="0">
                <a:ln>
                  <a:noFill/>
                </a:ln>
                <a:solidFill>
                  <a:srgbClr val="797777"/>
                </a:solidFill>
                <a:effectLst/>
                <a:uLnTx/>
                <a:uFillTx/>
                <a:latin typeface="Arial" panose="020B0604020202020204"/>
                <a:ea typeface="+mn-ea"/>
                <a:cs typeface="+mn-cs"/>
              </a:rPr>
              <a:t> kan bruges hvornår</a:t>
            </a:r>
            <a:r>
              <a:rPr kumimoji="0" lang="da-DK" sz="1100" b="0" i="0" u="none" strike="noStrike" kern="1200" cap="none" spc="0" normalizeH="0" baseline="0" noProof="0" dirty="0">
                <a:ln>
                  <a:noFill/>
                </a:ln>
                <a:solidFill>
                  <a:srgbClr val="797777"/>
                </a:solidFill>
                <a:effectLst/>
                <a:uLnTx/>
                <a:uFillTx/>
                <a:latin typeface="Arial" panose="020B0604020202020204"/>
                <a:ea typeface="+mn-ea"/>
                <a:cs typeface="+mn-cs"/>
              </a:rPr>
              <a:t>? (slides 23 - 25)</a:t>
            </a:r>
            <a:br>
              <a:rPr lang="da-DK" sz="1100" dirty="0">
                <a:solidFill>
                  <a:schemeClr val="accent6"/>
                </a:solidFill>
              </a:rPr>
            </a:br>
            <a:endParaRPr lang="da-DK" sz="1100" dirty="0">
              <a:solidFill>
                <a:schemeClr val="accent6"/>
              </a:solidFill>
            </a:endParaRPr>
          </a:p>
          <a:p>
            <a:r>
              <a:rPr lang="da-DK" sz="1200" b="1" dirty="0">
                <a:solidFill>
                  <a:schemeClr val="accent6"/>
                </a:solidFill>
              </a:rPr>
              <a:t>Videnspakke 4:</a:t>
            </a:r>
            <a:r>
              <a:rPr lang="da-DK" sz="1200" dirty="0">
                <a:solidFill>
                  <a:schemeClr val="accent6"/>
                </a:solidFill>
              </a:rPr>
              <a:t> </a:t>
            </a:r>
          </a:p>
          <a:p>
            <a:pPr marL="171450" indent="-171450">
              <a:buFontTx/>
              <a:buChar char="-"/>
            </a:pPr>
            <a:r>
              <a:rPr lang="da-DK" sz="1100" i="1" dirty="0">
                <a:solidFill>
                  <a:schemeClr val="accent6"/>
                </a:solidFill>
              </a:rPr>
              <a:t>Hvilke aktører bruger </a:t>
            </a:r>
            <a:r>
              <a:rPr lang="da-DK" sz="1100" i="1" dirty="0" err="1">
                <a:solidFill>
                  <a:schemeClr val="accent6"/>
                </a:solidFill>
              </a:rPr>
              <a:t>EPD’er</a:t>
            </a:r>
            <a:r>
              <a:rPr lang="da-DK" sz="1100" i="1" dirty="0">
                <a:solidFill>
                  <a:schemeClr val="accent6"/>
                </a:solidFill>
              </a:rPr>
              <a:t>? </a:t>
            </a:r>
            <a:r>
              <a:rPr lang="da-DK" sz="1100" dirty="0">
                <a:solidFill>
                  <a:schemeClr val="accent6"/>
                </a:solidFill>
              </a:rPr>
              <a:t>(slides 61 - 64)</a:t>
            </a:r>
          </a:p>
          <a:p>
            <a:endParaRPr lang="da-DK" sz="1100" dirty="0">
              <a:solidFill>
                <a:schemeClr val="accent6"/>
              </a:solidFill>
            </a:endParaRPr>
          </a:p>
          <a:p>
            <a:r>
              <a:rPr lang="da-DK" sz="1200" b="1" dirty="0">
                <a:solidFill>
                  <a:schemeClr val="accent6"/>
                </a:solidFill>
              </a:rPr>
              <a:t>Videnspakke 7:</a:t>
            </a:r>
            <a:r>
              <a:rPr lang="da-DK" sz="1200" dirty="0">
                <a:solidFill>
                  <a:schemeClr val="accent6"/>
                </a:solidFill>
              </a:rPr>
              <a:t> </a:t>
            </a:r>
          </a:p>
          <a:p>
            <a:pPr marL="171450" indent="-171450">
              <a:buFontTx/>
              <a:buChar char="-"/>
            </a:pPr>
            <a:r>
              <a:rPr lang="da-DK" sz="1100" i="1" dirty="0">
                <a:solidFill>
                  <a:schemeClr val="accent6"/>
                </a:solidFill>
              </a:rPr>
              <a:t>Hvor indhenter man en EPD? </a:t>
            </a:r>
            <a:r>
              <a:rPr lang="da-DK" sz="1100" dirty="0">
                <a:solidFill>
                  <a:schemeClr val="accent6"/>
                </a:solidFill>
              </a:rPr>
              <a:t>(slide 80)</a:t>
            </a:r>
          </a:p>
          <a:p>
            <a:endParaRPr lang="da-DK" sz="1100" dirty="0">
              <a:solidFill>
                <a:schemeClr val="accent6"/>
              </a:solidFill>
            </a:endParaRPr>
          </a:p>
          <a:p>
            <a:pPr marL="285750" indent="-285750">
              <a:buFontTx/>
              <a:buChar char="-"/>
            </a:pPr>
            <a:endParaRPr lang="da-DK" sz="1100" dirty="0">
              <a:solidFill>
                <a:schemeClr val="accent6"/>
              </a:solidFill>
            </a:endParaRPr>
          </a:p>
        </p:txBody>
      </p:sp>
      <p:pic>
        <p:nvPicPr>
          <p:cNvPr id="23" name="Graphic 22">
            <a:extLst>
              <a:ext uri="{FF2B5EF4-FFF2-40B4-BE49-F238E27FC236}">
                <a16:creationId xmlns:a16="http://schemas.microsoft.com/office/drawing/2014/main" id="{8A8A5E1A-C2C2-E0D0-7FFA-F9D3846A2E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93621" y="179485"/>
            <a:ext cx="703977" cy="703977"/>
          </a:xfrm>
          <a:prstGeom prst="rect">
            <a:avLst/>
          </a:prstGeom>
        </p:spPr>
      </p:pic>
    </p:spTree>
    <p:extLst>
      <p:ext uri="{BB962C8B-B14F-4D97-AF65-F5344CB8AC3E}">
        <p14:creationId xmlns:p14="http://schemas.microsoft.com/office/powerpoint/2010/main" val="627858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2FC6BD-4517-AB42-DB95-9FC7E293B033}"/>
              </a:ext>
            </a:extLst>
          </p:cNvPr>
          <p:cNvSpPr>
            <a:spLocks noGrp="1"/>
          </p:cNvSpPr>
          <p:nvPr>
            <p:ph type="title"/>
          </p:nvPr>
        </p:nvSpPr>
        <p:spPr>
          <a:xfrm>
            <a:off x="838800" y="1037690"/>
            <a:ext cx="5665342" cy="1163395"/>
          </a:xfrm>
        </p:spPr>
        <p:txBody>
          <a:bodyPr/>
          <a:lstStyle/>
          <a:p>
            <a:r>
              <a:rPr lang="da-DK"/>
              <a:t>Hvad er sammenhængen mellem en EPD og en LCA på bygningsniveau?</a:t>
            </a:r>
          </a:p>
        </p:txBody>
      </p:sp>
      <p:sp>
        <p:nvSpPr>
          <p:cNvPr id="6" name="Content Placeholder 2">
            <a:extLst>
              <a:ext uri="{FF2B5EF4-FFF2-40B4-BE49-F238E27FC236}">
                <a16:creationId xmlns:a16="http://schemas.microsoft.com/office/drawing/2014/main" id="{3A9EE134-9569-D7D4-0652-6219BB14241F}"/>
              </a:ext>
            </a:extLst>
          </p:cNvPr>
          <p:cNvSpPr>
            <a:spLocks noGrp="1"/>
          </p:cNvSpPr>
          <p:nvPr>
            <p:ph idx="1"/>
          </p:nvPr>
        </p:nvSpPr>
        <p:spPr>
          <a:xfrm>
            <a:off x="838799" y="2429924"/>
            <a:ext cx="5665343" cy="2155014"/>
          </a:xfrm>
        </p:spPr>
        <p:txBody>
          <a:bodyPr/>
          <a:lstStyle/>
          <a:p>
            <a:pPr>
              <a:lnSpc>
                <a:spcPct val="107000"/>
              </a:lnSpc>
              <a:spcAft>
                <a:spcPts val="800"/>
              </a:spcAft>
            </a:pPr>
            <a:r>
              <a:rPr lang="da-DK" sz="2400" b="1" dirty="0" err="1">
                <a:effectLst/>
                <a:latin typeface="+mj-lt"/>
                <a:ea typeface="Calibri" panose="020F0502020204030204" pitchFamily="34" charset="0"/>
                <a:cs typeface="Arial" panose="020B0604020202020204" pitchFamily="34" charset="0"/>
              </a:rPr>
              <a:t>EPD’er</a:t>
            </a:r>
            <a:r>
              <a:rPr lang="da-DK" sz="2400" b="1" dirty="0">
                <a:effectLst/>
                <a:latin typeface="+mj-lt"/>
                <a:ea typeface="Calibri" panose="020F0502020204030204" pitchFamily="34" charset="0"/>
                <a:cs typeface="Arial" panose="020B0604020202020204" pitchFamily="34" charset="0"/>
              </a:rPr>
              <a:t> </a:t>
            </a:r>
            <a:r>
              <a:rPr lang="da-DK" b="1" dirty="0">
                <a:effectLst/>
                <a:latin typeface="+mj-lt"/>
                <a:ea typeface="Calibri" panose="020F0502020204030204" pitchFamily="34" charset="0"/>
                <a:cs typeface="Arial" panose="020B0604020202020204" pitchFamily="34" charset="0"/>
              </a:rPr>
              <a:t>anvendes</a:t>
            </a:r>
            <a:r>
              <a:rPr lang="da-DK" dirty="0">
                <a:effectLst/>
                <a:latin typeface="+mj-lt"/>
                <a:ea typeface="Calibri" panose="020F0502020204030204" pitchFamily="34" charset="0"/>
                <a:cs typeface="Arial" panose="020B0604020202020204" pitchFamily="34" charset="0"/>
              </a:rPr>
              <a:t>, når bygningers samlede </a:t>
            </a:r>
            <a:r>
              <a:rPr lang="da-DK" dirty="0">
                <a:latin typeface="+mj-lt"/>
                <a:ea typeface="Calibri" panose="020F0502020204030204" pitchFamily="34" charset="0"/>
                <a:cs typeface="Arial" panose="020B0604020202020204" pitchFamily="34" charset="0"/>
              </a:rPr>
              <a:t>klima</a:t>
            </a:r>
            <a:r>
              <a:rPr lang="da-DK" dirty="0">
                <a:effectLst/>
                <a:latin typeface="+mj-lt"/>
                <a:ea typeface="Calibri" panose="020F0502020204030204" pitchFamily="34" charset="0"/>
                <a:cs typeface="Arial" panose="020B0604020202020204" pitchFamily="34" charset="0"/>
              </a:rPr>
              <a:t>påvirkning skal </a:t>
            </a:r>
            <a:r>
              <a:rPr lang="da-DK" dirty="0">
                <a:latin typeface="+mj-lt"/>
                <a:ea typeface="Calibri" panose="020F0502020204030204" pitchFamily="34" charset="0"/>
                <a:cs typeface="Arial" panose="020B0604020202020204" pitchFamily="34" charset="0"/>
              </a:rPr>
              <a:t>be</a:t>
            </a:r>
            <a:r>
              <a:rPr lang="da-DK" dirty="0">
                <a:effectLst/>
                <a:latin typeface="+mj-lt"/>
                <a:ea typeface="Calibri" panose="020F0502020204030204" pitchFamily="34" charset="0"/>
                <a:cs typeface="Arial" panose="020B0604020202020204" pitchFamily="34" charset="0"/>
              </a:rPr>
              <a:t>regnes i en LCA på bygningsniveau. </a:t>
            </a:r>
          </a:p>
          <a:p>
            <a:pPr>
              <a:lnSpc>
                <a:spcPct val="107000"/>
              </a:lnSpc>
              <a:spcAft>
                <a:spcPts val="800"/>
              </a:spcAft>
            </a:pPr>
            <a:r>
              <a:rPr lang="da-DK" dirty="0">
                <a:effectLst/>
                <a:latin typeface="+mj-lt"/>
                <a:ea typeface="Calibri" panose="020F0502020204030204" pitchFamily="34" charset="0"/>
                <a:cs typeface="Arial" panose="020B0604020202020204" pitchFamily="34" charset="0"/>
              </a:rPr>
              <a:t>Med udgangspunkt i </a:t>
            </a:r>
            <a:r>
              <a:rPr lang="da-DK" dirty="0" err="1">
                <a:effectLst/>
                <a:latin typeface="+mj-lt"/>
                <a:ea typeface="Calibri" panose="020F0502020204030204" pitchFamily="34" charset="0"/>
                <a:cs typeface="Arial" panose="020B0604020202020204" pitchFamily="34" charset="0"/>
              </a:rPr>
              <a:t>EPD’er</a:t>
            </a:r>
            <a:r>
              <a:rPr lang="da-DK" dirty="0">
                <a:effectLst/>
                <a:latin typeface="+mj-lt"/>
                <a:ea typeface="Calibri" panose="020F0502020204030204" pitchFamily="34" charset="0"/>
                <a:cs typeface="Arial" panose="020B0604020202020204" pitchFamily="34" charset="0"/>
              </a:rPr>
              <a:t> for byggevarer med samme funktion, kan man i designfasen identificere den kombination af byggevarer, der giver den mindst belastende miljøprofil. </a:t>
            </a:r>
          </a:p>
          <a:p>
            <a:pPr>
              <a:lnSpc>
                <a:spcPct val="107000"/>
              </a:lnSpc>
              <a:spcAft>
                <a:spcPts val="800"/>
              </a:spcAft>
            </a:pPr>
            <a:r>
              <a:rPr lang="da-DK" dirty="0">
                <a:effectLst/>
                <a:latin typeface="+mj-lt"/>
                <a:ea typeface="Calibri" panose="020F0502020204030204" pitchFamily="34" charset="0"/>
                <a:cs typeface="Arial" panose="020B0604020202020204" pitchFamily="34" charset="0"/>
              </a:rPr>
              <a:t>I designfasen benyttes typisk generiske data.</a:t>
            </a:r>
          </a:p>
        </p:txBody>
      </p:sp>
      <p:grpSp>
        <p:nvGrpSpPr>
          <p:cNvPr id="9" name="Group 8">
            <a:extLst>
              <a:ext uri="{FF2B5EF4-FFF2-40B4-BE49-F238E27FC236}">
                <a16:creationId xmlns:a16="http://schemas.microsoft.com/office/drawing/2014/main" id="{D613AC36-CD36-CFE0-ABEE-52B881B83E6E}"/>
              </a:ext>
            </a:extLst>
          </p:cNvPr>
          <p:cNvGrpSpPr/>
          <p:nvPr/>
        </p:nvGrpSpPr>
        <p:grpSpPr>
          <a:xfrm>
            <a:off x="8630925" y="832903"/>
            <a:ext cx="3332475" cy="6116485"/>
            <a:chOff x="8533226" y="858303"/>
            <a:chExt cx="3332475" cy="6116485"/>
          </a:xfrm>
        </p:grpSpPr>
        <p:grpSp>
          <p:nvGrpSpPr>
            <p:cNvPr id="8" name="Group 7">
              <a:extLst>
                <a:ext uri="{FF2B5EF4-FFF2-40B4-BE49-F238E27FC236}">
                  <a16:creationId xmlns:a16="http://schemas.microsoft.com/office/drawing/2014/main" id="{CD43EF5F-C9AA-0180-8B1F-E179BF0175EB}"/>
                </a:ext>
              </a:extLst>
            </p:cNvPr>
            <p:cNvGrpSpPr/>
            <p:nvPr/>
          </p:nvGrpSpPr>
          <p:grpSpPr>
            <a:xfrm>
              <a:off x="8533226" y="858303"/>
              <a:ext cx="3332475" cy="4996397"/>
              <a:chOff x="8533226" y="858303"/>
              <a:chExt cx="3332475" cy="4996397"/>
            </a:xfrm>
          </p:grpSpPr>
          <p:sp>
            <p:nvSpPr>
              <p:cNvPr id="2" name="Rectangle 1">
                <a:extLst>
                  <a:ext uri="{FF2B5EF4-FFF2-40B4-BE49-F238E27FC236}">
                    <a16:creationId xmlns:a16="http://schemas.microsoft.com/office/drawing/2014/main" id="{003BC035-C534-D89C-12A6-99B8960EF866}"/>
                  </a:ext>
                </a:extLst>
              </p:cNvPr>
              <p:cNvSpPr/>
              <p:nvPr/>
            </p:nvSpPr>
            <p:spPr>
              <a:xfrm>
                <a:off x="8533226" y="1206738"/>
                <a:ext cx="3332475" cy="464796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Graphic 2">
                <a:extLst>
                  <a:ext uri="{FF2B5EF4-FFF2-40B4-BE49-F238E27FC236}">
                    <a16:creationId xmlns:a16="http://schemas.microsoft.com/office/drawing/2014/main" id="{085C9B33-1609-BDF2-9DC3-73E3A140C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2047" y="858303"/>
                <a:ext cx="703977" cy="703977"/>
              </a:xfrm>
              <a:prstGeom prst="rect">
                <a:avLst/>
              </a:prstGeom>
            </p:spPr>
          </p:pic>
        </p:grpSp>
        <p:sp>
          <p:nvSpPr>
            <p:cNvPr id="7" name="TextBox 6">
              <a:extLst>
                <a:ext uri="{FF2B5EF4-FFF2-40B4-BE49-F238E27FC236}">
                  <a16:creationId xmlns:a16="http://schemas.microsoft.com/office/drawing/2014/main" id="{FD1151AB-E98E-9A7F-FD02-A2AC8363C3E1}"/>
                </a:ext>
              </a:extLst>
            </p:cNvPr>
            <p:cNvSpPr txBox="1"/>
            <p:nvPr/>
          </p:nvSpPr>
          <p:spPr>
            <a:xfrm>
              <a:off x="8648701" y="1296310"/>
              <a:ext cx="3098800" cy="5678478"/>
            </a:xfrm>
            <a:prstGeom prst="rect">
              <a:avLst/>
            </a:prstGeom>
            <a:noFill/>
          </p:spPr>
          <p:txBody>
            <a:bodyPr wrap="square" rtlCol="0">
              <a:spAutoFit/>
            </a:bodyPr>
            <a:lstStyle/>
            <a:p>
              <a:r>
                <a:rPr lang="da-DK" sz="2000" b="1">
                  <a:solidFill>
                    <a:schemeClr val="accent6"/>
                  </a:solidFill>
                </a:rPr>
                <a:t>En LCA på bygningsniveau </a:t>
              </a:r>
              <a:br>
                <a:rPr lang="da-DK" sz="2000" b="1">
                  <a:solidFill>
                    <a:schemeClr val="accent6"/>
                  </a:solidFill>
                </a:rPr>
              </a:br>
              <a:endParaRPr lang="da-DK" sz="2000" b="1">
                <a:solidFill>
                  <a:schemeClr val="accent6"/>
                </a:solidFill>
              </a:endParaRPr>
            </a:p>
            <a:p>
              <a:pPr marL="176213" indent="-176213">
                <a:spcAft>
                  <a:spcPts val="600"/>
                </a:spcAft>
                <a:buFont typeface="Arial" panose="020B0604020202020204" pitchFamily="34" charset="0"/>
                <a:buChar char="•"/>
              </a:pPr>
              <a:r>
                <a:rPr lang="da-DK" sz="1600">
                  <a:solidFill>
                    <a:schemeClr val="accent6"/>
                  </a:solidFill>
                </a:rPr>
                <a:t>beskriver hele bygningens klimapåvirkning over dens livscyklus. </a:t>
              </a:r>
            </a:p>
            <a:p>
              <a:pPr marL="176213" indent="-176213">
                <a:spcAft>
                  <a:spcPts val="600"/>
                </a:spcAft>
                <a:buFont typeface="Arial" panose="020B0604020202020204" pitchFamily="34" charset="0"/>
                <a:buChar char="•"/>
              </a:pPr>
              <a:r>
                <a:rPr lang="da-DK" sz="1600">
                  <a:solidFill>
                    <a:schemeClr val="accent6"/>
                  </a:solidFill>
                </a:rPr>
                <a:t>kan tages i brug som et beslutningsstøtteværktøj, hvor materialer og byggeprodukter sammenlignes og vurderes op mod hinanden.</a:t>
              </a:r>
            </a:p>
            <a:p>
              <a:pPr marL="176213" indent="-176213">
                <a:spcAft>
                  <a:spcPts val="600"/>
                </a:spcAft>
                <a:buFont typeface="Arial" panose="020B0604020202020204" pitchFamily="34" charset="0"/>
                <a:buChar char="•"/>
              </a:pPr>
              <a:r>
                <a:rPr lang="da-DK" sz="1600">
                  <a:solidFill>
                    <a:schemeClr val="accent6"/>
                  </a:solidFill>
                </a:rPr>
                <a:t>kan bruges som et dokumentationsværktøj i forbindelse med bygningscertificeringer som </a:t>
              </a:r>
              <a:br>
                <a:rPr lang="da-DK" sz="1600">
                  <a:solidFill>
                    <a:schemeClr val="accent6"/>
                  </a:solidFill>
                </a:rPr>
              </a:br>
              <a:r>
                <a:rPr lang="da-DK" sz="1600">
                  <a:solidFill>
                    <a:schemeClr val="accent6"/>
                  </a:solidFill>
                </a:rPr>
                <a:t>fx DGNB. </a:t>
              </a:r>
            </a:p>
            <a:p>
              <a:endParaRPr lang="da-DK" sz="1600">
                <a:solidFill>
                  <a:schemeClr val="accent6"/>
                </a:solidFill>
              </a:endParaRPr>
            </a:p>
            <a:p>
              <a:endParaRPr lang="da-DK" sz="1600">
                <a:solidFill>
                  <a:schemeClr val="accent6"/>
                </a:solidFill>
              </a:endParaRPr>
            </a:p>
            <a:p>
              <a:endParaRPr lang="da-DK" sz="1600">
                <a:solidFill>
                  <a:schemeClr val="accent6"/>
                </a:solidFill>
              </a:endParaRPr>
            </a:p>
            <a:p>
              <a:endParaRPr lang="da-DK" sz="1600">
                <a:solidFill>
                  <a:schemeClr val="accent6"/>
                </a:solidFill>
              </a:endParaRPr>
            </a:p>
            <a:p>
              <a:endParaRPr lang="da-DK" sz="1600">
                <a:solidFill>
                  <a:schemeClr val="accent6"/>
                </a:solidFill>
              </a:endParaRPr>
            </a:p>
          </p:txBody>
        </p:sp>
      </p:grpSp>
    </p:spTree>
    <p:extLst>
      <p:ext uri="{BB962C8B-B14F-4D97-AF65-F5344CB8AC3E}">
        <p14:creationId xmlns:p14="http://schemas.microsoft.com/office/powerpoint/2010/main" val="3600593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6FF8B7-8757-66F6-626E-08E4B79C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506" y="195444"/>
            <a:ext cx="9424294" cy="6662556"/>
          </a:xfrm>
          <a:prstGeom prst="rect">
            <a:avLst/>
          </a:prstGeom>
        </p:spPr>
      </p:pic>
      <p:sp>
        <p:nvSpPr>
          <p:cNvPr id="10" name="Text Placeholder 9">
            <a:extLst>
              <a:ext uri="{FF2B5EF4-FFF2-40B4-BE49-F238E27FC236}">
                <a16:creationId xmlns:a16="http://schemas.microsoft.com/office/drawing/2014/main" id="{EE1E102E-4509-6B2C-78A5-D10F98D24165}"/>
              </a:ext>
            </a:extLst>
          </p:cNvPr>
          <p:cNvSpPr>
            <a:spLocks noGrp="1"/>
          </p:cNvSpPr>
          <p:nvPr>
            <p:ph type="body" sz="quarter" idx="16"/>
          </p:nvPr>
        </p:nvSpPr>
        <p:spPr>
          <a:xfrm>
            <a:off x="838200" y="769938"/>
            <a:ext cx="6184769" cy="850900"/>
          </a:xfrm>
        </p:spPr>
        <p:txBody>
          <a:bodyPr/>
          <a:lstStyle/>
          <a:p>
            <a:r>
              <a:rPr lang="da-DK"/>
              <a:t>Hvilket ansvar har man som entreprenør eller håndværker ift. </a:t>
            </a:r>
            <a:r>
              <a:rPr lang="da-DK" err="1"/>
              <a:t>EPD’er</a:t>
            </a:r>
            <a:r>
              <a:rPr lang="da-DK"/>
              <a:t>? </a:t>
            </a:r>
          </a:p>
        </p:txBody>
      </p:sp>
      <p:sp>
        <p:nvSpPr>
          <p:cNvPr id="4" name="Footer Placeholder 3">
            <a:extLst>
              <a:ext uri="{FF2B5EF4-FFF2-40B4-BE49-F238E27FC236}">
                <a16:creationId xmlns:a16="http://schemas.microsoft.com/office/drawing/2014/main" id="{0FDB29F1-87AD-C330-5C74-D6B48573AC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Hvad skal man som entreprenør eller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håndværker vide om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pic>
        <p:nvPicPr>
          <p:cNvPr id="15" name="Picture 14">
            <a:extLst>
              <a:ext uri="{FF2B5EF4-FFF2-40B4-BE49-F238E27FC236}">
                <a16:creationId xmlns:a16="http://schemas.microsoft.com/office/drawing/2014/main" id="{5AA5F9B5-E00F-C34F-EF78-66D2D7B7F49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474036" y="6176963"/>
            <a:ext cx="1160216" cy="457772"/>
          </a:xfrm>
          <a:prstGeom prst="rect">
            <a:avLst/>
          </a:prstGeom>
        </p:spPr>
      </p:pic>
    </p:spTree>
    <p:extLst>
      <p:ext uri="{BB962C8B-B14F-4D97-AF65-F5344CB8AC3E}">
        <p14:creationId xmlns:p14="http://schemas.microsoft.com/office/powerpoint/2010/main" val="356018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8171-7970-D0AF-F6EB-E2780DDEFA23}"/>
              </a:ext>
            </a:extLst>
          </p:cNvPr>
          <p:cNvSpPr>
            <a:spLocks noGrp="1"/>
          </p:cNvSpPr>
          <p:nvPr>
            <p:ph type="title"/>
          </p:nvPr>
        </p:nvSpPr>
        <p:spPr>
          <a:xfrm>
            <a:off x="838800" y="1037690"/>
            <a:ext cx="5665342" cy="775597"/>
          </a:xfrm>
        </p:spPr>
        <p:txBody>
          <a:bodyPr/>
          <a:lstStyle/>
          <a:p>
            <a:r>
              <a:rPr lang="da-DK"/>
              <a:t>Hvilke arbejdsgange har betydning for </a:t>
            </a:r>
            <a:r>
              <a:rPr lang="da-DK" err="1"/>
              <a:t>EPD’er</a:t>
            </a:r>
            <a:r>
              <a:rPr lang="da-DK"/>
              <a:t>?</a:t>
            </a:r>
          </a:p>
        </p:txBody>
      </p:sp>
      <p:sp>
        <p:nvSpPr>
          <p:cNvPr id="4" name="Footer Placeholder 3">
            <a:extLst>
              <a:ext uri="{FF2B5EF4-FFF2-40B4-BE49-F238E27FC236}">
                <a16:creationId xmlns:a16="http://schemas.microsoft.com/office/drawing/2014/main" id="{0FDB29F1-87AD-C330-5C74-D6B48573AC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Hvad skal man som entreprenør eller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håndværker vide om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srgbClr val="797777"/>
                </a:solidFill>
                <a:effectLst/>
                <a:uLnTx/>
                <a:uFillTx/>
                <a:latin typeface="Arial" panose="020B0604020202020204"/>
                <a:ea typeface="+mn-ea"/>
                <a:cs typeface="+mn-cs"/>
              </a:rPr>
              <a:t>Maj 2023</a:t>
            </a:r>
          </a:p>
        </p:txBody>
      </p:sp>
      <p:sp>
        <p:nvSpPr>
          <p:cNvPr id="10" name="Content Placeholder 2">
            <a:extLst>
              <a:ext uri="{FF2B5EF4-FFF2-40B4-BE49-F238E27FC236}">
                <a16:creationId xmlns:a16="http://schemas.microsoft.com/office/drawing/2014/main" id="{228766EA-F991-2029-E9C2-64B09935F7E4}"/>
              </a:ext>
            </a:extLst>
          </p:cNvPr>
          <p:cNvSpPr>
            <a:spLocks noGrp="1"/>
          </p:cNvSpPr>
          <p:nvPr>
            <p:ph idx="1"/>
          </p:nvPr>
        </p:nvSpPr>
        <p:spPr>
          <a:xfrm>
            <a:off x="838800" y="2192343"/>
            <a:ext cx="5665342" cy="3930307"/>
          </a:xfrm>
        </p:spPr>
        <p:txBody>
          <a:bodyPr/>
          <a:lstStyle/>
          <a:p>
            <a:r>
              <a:rPr lang="da-DK" b="1"/>
              <a:t>Som entreprenør eller håndværker er det vigtigt løbende at sikre, at man anvender de byggematerialer og mængder, der er projekteret med.</a:t>
            </a:r>
          </a:p>
          <a:p>
            <a:pPr marL="174625" indent="-174625">
              <a:buFont typeface="Arial" panose="020B0604020202020204" pitchFamily="34" charset="0"/>
              <a:buChar char="•"/>
            </a:pPr>
            <a:r>
              <a:rPr lang="da-DK"/>
              <a:t>Hvis der er behov for ændringer, skal man sørge for, at der anvendes materialer med en klimapåvirkning svarende til – eller mindre end – de oprindelige materialers klimapåvirkning. </a:t>
            </a:r>
          </a:p>
          <a:p>
            <a:pPr marL="534988" lvl="1" indent="-174625">
              <a:buFont typeface="Arial" panose="020B0604020202020204" pitchFamily="34" charset="0"/>
              <a:buChar char="•"/>
            </a:pPr>
            <a:r>
              <a:rPr lang="da-DK"/>
              <a:t>Gør man ikke det, kan det i sidste ende fx betyde, at byggeriet ikke overholder CO</a:t>
            </a:r>
            <a:r>
              <a:rPr lang="da-DK" baseline="-25000"/>
              <a:t>2</a:t>
            </a:r>
            <a:r>
              <a:rPr lang="da-DK"/>
              <a:t>-grænseværdien, som gælder for nybyggeri over 1.000 m</a:t>
            </a:r>
            <a:r>
              <a:rPr lang="da-DK" baseline="30000"/>
              <a:t>2</a:t>
            </a:r>
            <a:r>
              <a:rPr lang="da-DK"/>
              <a:t>. </a:t>
            </a:r>
          </a:p>
          <a:p>
            <a:pPr marL="174625" indent="-174625">
              <a:buFont typeface="Arial" panose="020B0604020202020204" pitchFamily="34" charset="0"/>
              <a:buChar char="•"/>
            </a:pPr>
            <a:r>
              <a:rPr lang="da-DK"/>
              <a:t>Afviger man fra de projekterede byggevarer, skal man sørge for at indhente </a:t>
            </a:r>
            <a:r>
              <a:rPr lang="da-DK" err="1"/>
              <a:t>EPD’en</a:t>
            </a:r>
            <a:r>
              <a:rPr lang="da-DK"/>
              <a:t> for den byggevare, der anvendes i stedet for.</a:t>
            </a:r>
          </a:p>
          <a:p>
            <a:pPr marL="534988" lvl="1" indent="-174625">
              <a:buFont typeface="Arial" panose="020B0604020202020204" pitchFamily="34" charset="0"/>
              <a:buChar char="•"/>
            </a:pPr>
            <a:r>
              <a:rPr lang="da-DK"/>
              <a:t>Denne skal desuden videregives til den aktør, der har ansvaret for beregningen af byggeriets samlede klimapåvirkning.</a:t>
            </a:r>
          </a:p>
        </p:txBody>
      </p:sp>
      <p:sp>
        <p:nvSpPr>
          <p:cNvPr id="3" name="Oval 2">
            <a:extLst>
              <a:ext uri="{FF2B5EF4-FFF2-40B4-BE49-F238E27FC236}">
                <a16:creationId xmlns:a16="http://schemas.microsoft.com/office/drawing/2014/main" id="{2E36A684-6FF4-2CBB-B0D0-BF9517FC7D1D}"/>
              </a:ext>
            </a:extLst>
          </p:cNvPr>
          <p:cNvSpPr/>
          <p:nvPr/>
        </p:nvSpPr>
        <p:spPr>
          <a:xfrm>
            <a:off x="9313683" y="5468690"/>
            <a:ext cx="2116318" cy="273742"/>
          </a:xfrm>
          <a:prstGeom prst="ellipse">
            <a:avLst/>
          </a:prstGeom>
          <a:solidFill>
            <a:schemeClr val="accent6">
              <a:lumMod val="75000"/>
              <a:alpha val="2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459D5C0C-0006-BC22-4018-D1B6E15A2F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3784" y="286941"/>
            <a:ext cx="1772873" cy="5318620"/>
          </a:xfrm>
          <a:prstGeom prst="rect">
            <a:avLst/>
          </a:prstGeom>
        </p:spPr>
      </p:pic>
    </p:spTree>
    <p:extLst>
      <p:ext uri="{BB962C8B-B14F-4D97-AF65-F5344CB8AC3E}">
        <p14:creationId xmlns:p14="http://schemas.microsoft.com/office/powerpoint/2010/main" val="342308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8171-7970-D0AF-F6EB-E2780DDEFA23}"/>
              </a:ext>
            </a:extLst>
          </p:cNvPr>
          <p:cNvSpPr>
            <a:spLocks noGrp="1"/>
          </p:cNvSpPr>
          <p:nvPr>
            <p:ph type="title"/>
          </p:nvPr>
        </p:nvSpPr>
        <p:spPr/>
        <p:txBody>
          <a:bodyPr/>
          <a:lstStyle/>
          <a:p>
            <a:r>
              <a:rPr lang="da-DK"/>
              <a:t>Hvordan rådgiver man bygherre/rådgiver om indkøb af materialer ift. </a:t>
            </a:r>
            <a:r>
              <a:rPr lang="da-DK" err="1"/>
              <a:t>EPD’er</a:t>
            </a:r>
            <a:r>
              <a:rPr lang="da-DK"/>
              <a:t>? </a:t>
            </a:r>
          </a:p>
        </p:txBody>
      </p:sp>
      <p:sp>
        <p:nvSpPr>
          <p:cNvPr id="6" name="Content Placeholder 2">
            <a:extLst>
              <a:ext uri="{FF2B5EF4-FFF2-40B4-BE49-F238E27FC236}">
                <a16:creationId xmlns:a16="http://schemas.microsoft.com/office/drawing/2014/main" id="{AED2DAD2-D256-9EB5-46D4-10C62640781C}"/>
              </a:ext>
            </a:extLst>
          </p:cNvPr>
          <p:cNvSpPr>
            <a:spLocks noGrp="1"/>
          </p:cNvSpPr>
          <p:nvPr>
            <p:ph idx="1"/>
          </p:nvPr>
        </p:nvSpPr>
        <p:spPr>
          <a:xfrm>
            <a:off x="838200" y="2597983"/>
            <a:ext cx="5665342" cy="2536592"/>
          </a:xfrm>
        </p:spPr>
        <p:txBody>
          <a:bodyPr/>
          <a:lstStyle/>
          <a:p>
            <a:r>
              <a:rPr lang="da-DK"/>
              <a:t>Hvis man som entreprenør eller håndværker har stor erfaring med klimavenligt byggeri – og et godt materialekendskab, kan man med stor sandsynlighed skabe merværdi for bygherren. </a:t>
            </a:r>
          </a:p>
          <a:p>
            <a:pPr marL="174625" indent="-174625">
              <a:buFont typeface="Arial" panose="020B0604020202020204" pitchFamily="34" charset="0"/>
              <a:buChar char="•"/>
            </a:pPr>
            <a:r>
              <a:rPr lang="da-DK"/>
              <a:t>Har man fx en stor viden om byggematerialer med lavt CO</a:t>
            </a:r>
            <a:r>
              <a:rPr lang="da-DK" baseline="-25000"/>
              <a:t>2</a:t>
            </a:r>
            <a:r>
              <a:rPr lang="da-DK"/>
              <a:t>-aftryk, kan man tilbyde at stille den til rådighed for byggeprojektet. </a:t>
            </a:r>
          </a:p>
          <a:p>
            <a:pPr marL="174625" indent="-174625">
              <a:buFont typeface="Arial" panose="020B0604020202020204" pitchFamily="34" charset="0"/>
              <a:buChar char="•"/>
            </a:pPr>
            <a:r>
              <a:rPr lang="da-DK"/>
              <a:t>Jo tidligere i projektprocessen, man gør bygherren bekendt med sin viden, jo bedre. </a:t>
            </a:r>
          </a:p>
          <a:p>
            <a:pPr marL="534988" lvl="1" indent="-174625">
              <a:buFont typeface="Arial" panose="020B0604020202020204" pitchFamily="34" charset="0"/>
              <a:buChar char="•"/>
            </a:pPr>
            <a:r>
              <a:rPr lang="da-DK"/>
              <a:t>Der er størst mulighed for at påvirke materialevalg, som sikrer en lav miljøpåvirkning, i de tidlige projektfaser. </a:t>
            </a:r>
          </a:p>
        </p:txBody>
      </p:sp>
      <p:sp>
        <p:nvSpPr>
          <p:cNvPr id="4" name="Footer Placeholder 3">
            <a:extLst>
              <a:ext uri="{FF2B5EF4-FFF2-40B4-BE49-F238E27FC236}">
                <a16:creationId xmlns:a16="http://schemas.microsoft.com/office/drawing/2014/main" id="{0FDB29F1-87AD-C330-5C74-D6B48573AC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Hvad skal man som entreprenør eller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håndværker vide om </a:t>
            </a:r>
            <a:r>
              <a:rPr kumimoji="0" lang="da-DK" sz="900" b="0" i="0" u="none" strike="noStrike" kern="1200" cap="none" spc="0" normalizeH="0" baseline="0" noProof="0" err="1">
                <a:ln>
                  <a:noFill/>
                </a:ln>
                <a:solidFill>
                  <a:srgbClr val="AF292E"/>
                </a:solidFill>
                <a:effectLst/>
                <a:uLnTx/>
                <a:uFillTx/>
                <a:latin typeface="Arial" panose="020B0604020202020204"/>
                <a:ea typeface="+mn-ea"/>
                <a:cs typeface="+mn-cs"/>
              </a:rPr>
              <a:t>EPD’er</a:t>
            </a:r>
            <a:r>
              <a:rPr kumimoji="0" lang="da-DK" sz="900" b="0" i="0" u="none" strike="noStrike" kern="1200" cap="none" spc="0" normalizeH="0" baseline="0" noProof="0">
                <a:ln>
                  <a:noFill/>
                </a:ln>
                <a:solidFill>
                  <a:srgbClr val="AF292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a:ln>
                  <a:noFill/>
                </a:ln>
                <a:solidFill>
                  <a:prstClr val="white"/>
                </a:solidFill>
                <a:effectLst/>
                <a:uLnTx/>
                <a:uFillTx/>
                <a:latin typeface="Arial" panose="020B0604020202020204"/>
                <a:ea typeface="+mn-ea"/>
                <a:cs typeface="+mn-cs"/>
              </a:rPr>
              <a:t>Maj 20230</a:t>
            </a:r>
          </a:p>
        </p:txBody>
      </p:sp>
      <p:grpSp>
        <p:nvGrpSpPr>
          <p:cNvPr id="7" name="Group 6">
            <a:extLst>
              <a:ext uri="{FF2B5EF4-FFF2-40B4-BE49-F238E27FC236}">
                <a16:creationId xmlns:a16="http://schemas.microsoft.com/office/drawing/2014/main" id="{38C962B0-CDC9-D82C-4F6E-DF1C5ABB1F06}"/>
              </a:ext>
            </a:extLst>
          </p:cNvPr>
          <p:cNvGrpSpPr/>
          <p:nvPr/>
        </p:nvGrpSpPr>
        <p:grpSpPr>
          <a:xfrm>
            <a:off x="8608567" y="1346171"/>
            <a:ext cx="3332475" cy="4319546"/>
            <a:chOff x="5006218" y="3144952"/>
            <a:chExt cx="3332475" cy="4319546"/>
          </a:xfrm>
        </p:grpSpPr>
        <p:sp>
          <p:nvSpPr>
            <p:cNvPr id="8" name="Rectangle 7">
              <a:extLst>
                <a:ext uri="{FF2B5EF4-FFF2-40B4-BE49-F238E27FC236}">
                  <a16:creationId xmlns:a16="http://schemas.microsoft.com/office/drawing/2014/main" id="{66324285-E06B-31E8-EE2D-214753EFACF1}"/>
                </a:ext>
              </a:extLst>
            </p:cNvPr>
            <p:cNvSpPr/>
            <p:nvPr/>
          </p:nvSpPr>
          <p:spPr>
            <a:xfrm>
              <a:off x="5006218" y="3496942"/>
              <a:ext cx="3332475" cy="381366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FCCA6A0-AC11-DDE6-DD5A-06A451464A9A}"/>
                </a:ext>
              </a:extLst>
            </p:cNvPr>
            <p:cNvSpPr txBox="1"/>
            <p:nvPr/>
          </p:nvSpPr>
          <p:spPr>
            <a:xfrm>
              <a:off x="5121693" y="3586513"/>
              <a:ext cx="3098800"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Arial" panose="020B0604020202020204"/>
                  <a:ea typeface="+mn-ea"/>
                  <a:cs typeface="+mn-cs"/>
                </a:rPr>
                <a:t>Vil du vide mere? </a:t>
              </a:r>
              <a:br>
                <a:rPr kumimoji="0" lang="da-DK" sz="2000" b="1" i="0" u="none" strike="noStrike" kern="1200" cap="none" spc="0" normalizeH="0" baseline="0" noProof="0">
                  <a:ln>
                    <a:noFill/>
                  </a:ln>
                  <a:solidFill>
                    <a:prstClr val="black"/>
                  </a:solidFill>
                  <a:effectLst/>
                  <a:uLnTx/>
                  <a:uFillTx/>
                  <a:latin typeface="Arial" panose="020B0604020202020204"/>
                  <a:ea typeface="+mn-ea"/>
                  <a:cs typeface="+mn-cs"/>
                </a:rPr>
              </a:br>
              <a:br>
                <a:rPr kumimoji="0" lang="da-DK" sz="2000" b="1" i="0" u="none" strike="noStrike" kern="1200" cap="none" spc="0" normalizeH="0" baseline="0" noProof="0">
                  <a:ln>
                    <a:noFill/>
                  </a:ln>
                  <a:solidFill>
                    <a:prstClr val="black"/>
                  </a:solidFill>
                  <a:effectLst/>
                  <a:uLnTx/>
                  <a:uFillTx/>
                  <a:latin typeface="Arial" panose="020B0604020202020204"/>
                  <a:ea typeface="+mn-ea"/>
                  <a:cs typeface="+mn-cs"/>
                </a:rPr>
              </a:br>
              <a:r>
                <a:rPr kumimoji="0" lang="da-DK" sz="1200" b="0" i="0" u="none" strike="noStrike" kern="1200" cap="none" spc="0" normalizeH="0" baseline="0" noProof="0">
                  <a:ln>
                    <a:noFill/>
                  </a:ln>
                  <a:solidFill>
                    <a:prstClr val="black"/>
                  </a:solidFill>
                  <a:effectLst/>
                  <a:uLnTx/>
                  <a:uFillTx/>
                  <a:latin typeface="Arial" panose="020B0604020202020204"/>
                  <a:ea typeface="+mn-ea"/>
                  <a:cs typeface="+mn-cs"/>
                </a:rPr>
                <a:t>Tag et kig på disse to guides: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200" b="0" i="1" u="none" strike="noStrike" kern="1200" cap="none" spc="0" normalizeH="0" baseline="0" noProof="0">
                  <a:ln>
                    <a:noFill/>
                  </a:ln>
                  <a:solidFill>
                    <a:prstClr val="black"/>
                  </a:solidFill>
                  <a:effectLst/>
                  <a:uLnTx/>
                  <a:uFillTx/>
                  <a:latin typeface="Arial" panose="020B0604020202020204"/>
                  <a:ea typeface="+mn-ea"/>
                  <a:cs typeface="+mn-cs"/>
                </a:rPr>
                <a:t>’Bliv bedre til bæredygtighed – en guide til entreprenører og håndværkere’.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Arial" panose="020B0604020202020204"/>
                  <a:ea typeface="+mn-ea"/>
                  <a:cs typeface="+mn-cs"/>
                </a:rPr>
                <a:t>Den kan bl.a. downloades på Videnscenter for Energibesparelser i Bygningers hjemmeside </a:t>
              </a:r>
              <a:r>
                <a:rPr kumimoji="0" lang="da-DK" sz="1200" b="1" i="0" u="sng" strike="noStrike" kern="1200" cap="none" spc="0" normalizeH="0" baseline="0" noProof="0">
                  <a:ln>
                    <a:noFill/>
                  </a:ln>
                  <a:solidFill>
                    <a:prstClr val="black"/>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her</a:t>
              </a:r>
              <a:endParaRPr kumimoji="0" lang="da-DK"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200" b="0" i="1" u="none" strike="noStrike" kern="1200" cap="none" spc="0" normalizeH="0" baseline="0" noProof="0">
                  <a:ln>
                    <a:noFill/>
                  </a:ln>
                  <a:solidFill>
                    <a:prstClr val="black"/>
                  </a:solidFill>
                  <a:effectLst/>
                  <a:uLnTx/>
                  <a:uFillTx/>
                  <a:latin typeface="Arial" panose="020B0604020202020204"/>
                  <a:ea typeface="+mn-ea"/>
                  <a:cs typeface="+mn-cs"/>
                </a:rPr>
                <a:t>’Entreprenørens og håndværkerens rolle ift. klimakravene i bygningsreglementet’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Arial" panose="020B0604020202020204"/>
                  <a:ea typeface="+mn-ea"/>
                  <a:cs typeface="+mn-cs"/>
                </a:rPr>
                <a:t>Guiden er udarbejdet af Videnscenter om Bygningers Klimapåvirkninger </a:t>
              </a:r>
              <a:r>
                <a:rPr kumimoji="0" lang="da-DK" sz="1200" b="1" i="0" u="sng" strike="noStrike" kern="1200" cap="none" spc="0" normalizeH="0" baseline="0" noProof="0">
                  <a:ln>
                    <a:noFill/>
                  </a:ln>
                  <a:solidFill>
                    <a:prstClr val="black"/>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her</a:t>
              </a:r>
              <a:r>
                <a:rPr kumimoji="0" lang="da-DK" sz="1200" b="1" i="0" u="none" strike="noStrike" kern="1200" cap="none" spc="0" normalizeH="0" baseline="0" noProof="0">
                  <a:ln>
                    <a:noFill/>
                  </a:ln>
                  <a:solidFill>
                    <a:prstClr val="black"/>
                  </a:solidFill>
                  <a:effectLst/>
                  <a:uLnTx/>
                  <a:uFillTx/>
                  <a:latin typeface="Arial" panose="020B060402020202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200" b="0" i="1"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797777"/>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5F5536AC-B1E4-F9C1-B595-5F03DB3551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5038" y="3144952"/>
              <a:ext cx="703977" cy="703977"/>
            </a:xfrm>
            <a:prstGeom prst="rect">
              <a:avLst/>
            </a:prstGeom>
          </p:spPr>
        </p:pic>
      </p:grpSp>
    </p:spTree>
    <p:extLst>
      <p:ext uri="{BB962C8B-B14F-4D97-AF65-F5344CB8AC3E}">
        <p14:creationId xmlns:p14="http://schemas.microsoft.com/office/powerpoint/2010/main" val="1710439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BA79-B989-0ADF-91CA-8CE13B0A062B}"/>
              </a:ext>
            </a:extLst>
          </p:cNvPr>
          <p:cNvSpPr>
            <a:spLocks noGrp="1"/>
          </p:cNvSpPr>
          <p:nvPr>
            <p:ph type="ctrTitle"/>
          </p:nvPr>
        </p:nvSpPr>
        <p:spPr>
          <a:xfrm>
            <a:off x="4469257" y="3428999"/>
            <a:ext cx="6349431" cy="747897"/>
          </a:xfrm>
        </p:spPr>
        <p:txBody>
          <a:bodyPr/>
          <a:lstStyle/>
          <a:p>
            <a:r>
              <a:rPr lang="da-DK"/>
              <a:t>SLUT</a:t>
            </a:r>
          </a:p>
        </p:txBody>
      </p:sp>
    </p:spTree>
    <p:extLst>
      <p:ext uri="{BB962C8B-B14F-4D97-AF65-F5344CB8AC3E}">
        <p14:creationId xmlns:p14="http://schemas.microsoft.com/office/powerpoint/2010/main" val="3981418989"/>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Custom 4">
      <a:dk1>
        <a:sysClr val="windowText" lastClr="000000"/>
      </a:dk1>
      <a:lt1>
        <a:sysClr val="window" lastClr="FFFFFF"/>
      </a:lt1>
      <a:dk2>
        <a:srgbClr val="2F526F"/>
      </a:dk2>
      <a:lt2>
        <a:srgbClr val="AF292E"/>
      </a:lt2>
      <a:accent1>
        <a:srgbClr val="CDE7EE"/>
      </a:accent1>
      <a:accent2>
        <a:srgbClr val="7090AD"/>
      </a:accent2>
      <a:accent3>
        <a:srgbClr val="E9D392"/>
      </a:accent3>
      <a:accent4>
        <a:srgbClr val="C27030"/>
      </a:accent4>
      <a:accent5>
        <a:srgbClr val="C6C7C9"/>
      </a:accent5>
      <a:accent6>
        <a:srgbClr val="797777"/>
      </a:accent6>
      <a:hlink>
        <a:srgbClr val="DED5CB"/>
      </a:hlink>
      <a:folHlink>
        <a:srgbClr val="977B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5F7A88B58680947B3EC521A292E09AF" ma:contentTypeVersion="13" ma:contentTypeDescription="Opret et nyt dokument." ma:contentTypeScope="" ma:versionID="0d522675cd3d1b7cd26f9e9bf60a1223">
  <xsd:schema xmlns:xsd="http://www.w3.org/2001/XMLSchema" xmlns:xs="http://www.w3.org/2001/XMLSchema" xmlns:p="http://schemas.microsoft.com/office/2006/metadata/properties" xmlns:ns2="d4f2ea19-7396-4671-ab3f-10e163ba52bb" xmlns:ns3="a79809ce-872d-453f-8302-59bfbcbd9e15" targetNamespace="http://schemas.microsoft.com/office/2006/metadata/properties" ma:root="true" ma:fieldsID="a1185386d2dce2b31396955fbf1309f3" ns2:_="" ns3:_="">
    <xsd:import namespace="d4f2ea19-7396-4671-ab3f-10e163ba52bb"/>
    <xsd:import namespace="a79809ce-872d-453f-8302-59bfbcbd9e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2ea19-7396-4671-ab3f-10e163ba5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2a0716b9-ea6c-4544-a4bd-65ac324c60d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9809ce-872d-453f-8302-59bfbcbd9e1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16" nillable="true" ma:displayName="Taxonomy Catch All Column" ma:hidden="true" ma:list="{614801fb-fa00-46f5-9451-380a810271de}" ma:internalName="TaxCatchAll" ma:showField="CatchAllData" ma:web="a79809ce-872d-453f-8302-59bfbcbd9e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f2ea19-7396-4671-ab3f-10e163ba52bb">
      <Terms xmlns="http://schemas.microsoft.com/office/infopath/2007/PartnerControls"/>
    </lcf76f155ced4ddcb4097134ff3c332f>
    <TaxCatchAll xmlns="a79809ce-872d-453f-8302-59bfbcbd9e15" xsi:nil="true"/>
    <SharedWithUsers xmlns="a79809ce-872d-453f-8302-59bfbcbd9e15">
      <UserInfo>
        <DisplayName>Philip Dehn Søgaard</DisplayName>
        <AccountId>97</AccountId>
        <AccountType/>
      </UserInfo>
      <UserInfo>
        <DisplayName>David Althoff Palm</DisplayName>
        <AccountId>48</AccountId>
        <AccountType/>
      </UserInfo>
      <UserInfo>
        <DisplayName>Janus Søgaard Kirkeby</DisplayName>
        <AccountId>14</AccountId>
        <AccountType/>
      </UserInfo>
      <UserInfo>
        <DisplayName>Asser Simon Chræmmer Jørgensen</DisplayName>
        <AccountId>13</AccountId>
        <AccountType/>
      </UserInfo>
      <UserInfo>
        <DisplayName>Josephine Andersen</DisplayName>
        <AccountId>16</AccountId>
        <AccountType/>
      </UserInfo>
      <UserInfo>
        <DisplayName>Emilie Welcher-Ulholm</DisplayName>
        <AccountId>65</AccountId>
        <AccountType/>
      </UserInfo>
      <UserInfo>
        <DisplayName>Trine Abild</DisplayName>
        <AccountId>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72D0E3-1E3F-4C55-82F6-E52D7FFBC428}"/>
</file>

<file path=customXml/itemProps2.xml><?xml version="1.0" encoding="utf-8"?>
<ds:datastoreItem xmlns:ds="http://schemas.openxmlformats.org/officeDocument/2006/customXml" ds:itemID="{428B4C40-0A8D-4465-833D-98A86227DA76}">
  <ds:schemaRefs>
    <ds:schemaRef ds:uri="a79809ce-872d-453f-8302-59bfbcbd9e15"/>
    <ds:schemaRef ds:uri="d4f2ea19-7396-4671-ab3f-10e163ba52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CF038D-C2A0-4B80-9BEA-6097D7849C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1092</TotalTime>
  <Words>8324</Words>
  <Application>Microsoft Office PowerPoint</Application>
  <PresentationFormat>Widescreen</PresentationFormat>
  <Paragraphs>677</Paragraphs>
  <Slides>93</Slides>
  <Notes>8</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93</vt:i4>
      </vt:variant>
    </vt:vector>
  </HeadingPairs>
  <TitlesOfParts>
    <vt:vector size="105" baseType="lpstr">
      <vt:lpstr>Arial</vt:lpstr>
      <vt:lpstr>Calibri</vt:lpstr>
      <vt:lpstr>Wingdings</vt:lpstr>
      <vt:lpstr>Office Theme</vt:lpstr>
      <vt:lpstr>1_Office Theme</vt:lpstr>
      <vt:lpstr>2_Office Theme</vt:lpstr>
      <vt:lpstr>3_Office Theme</vt:lpstr>
      <vt:lpstr>4_Office Theme</vt:lpstr>
      <vt:lpstr>5_Office Theme</vt:lpstr>
      <vt:lpstr>6_Office Theme</vt:lpstr>
      <vt:lpstr>7_Office Theme</vt:lpstr>
      <vt:lpstr>10_Office Theme</vt:lpstr>
      <vt:lpstr>Videnspakke 1: Hvad er en EPD - og hvorfor er det en god idé at have en?</vt:lpstr>
      <vt:lpstr>PowerPoint Presentation</vt:lpstr>
      <vt:lpstr>Hvad er en EPD –  og hvad er formålet med den?</vt:lpstr>
      <vt:lpstr>Skal man have en EPD? </vt:lpstr>
      <vt:lpstr>Hvad får en producent ud af at have en EPD? </vt:lpstr>
      <vt:lpstr>Hvad består en EPD af?</vt:lpstr>
      <vt:lpstr>Hvad består en EPD af?</vt:lpstr>
      <vt:lpstr>PowerPoint Presentation</vt:lpstr>
      <vt:lpstr>Hvad er sammenhængen mellem en EPD og en LCA på bygningsniveau?</vt:lpstr>
      <vt:lpstr>PowerPoint Presentation</vt:lpstr>
      <vt:lpstr>PowerPoint Presentation</vt:lpstr>
      <vt:lpstr>PowerPoint Presentation</vt:lpstr>
      <vt:lpstr>PowerPoint Presentation</vt:lpstr>
      <vt:lpstr>Hvad er den forventede udvikling på området?</vt:lpstr>
      <vt:lpstr>PowerPoint Presentation</vt:lpstr>
      <vt:lpstr>Hvad er den forventede udvikling på området?</vt:lpstr>
      <vt:lpstr>I forbindelse med anlægsarbejder i både Sverige (Trafikverket) og Norge (Vegvesen) stilles der endda krav om EPD'er for beton, stål og asfalt i alle kontrakter, og der arbejdes med bonusser for CO2-forbedringer i mange projekter. Det er en stærk drivkraft for, at man som byggevareproducent har en EPD klar. Man skal desuden medregne en CO2-straffaktor på ekstra 25 pct., hvis der anvendes byggevarer uden EPD'er i forbindelse med klimadeklaration af bygninger, som er obligatorisk i Sverige. Tilsvarende krav ses indført flere steder i Europa, og de er baseret på EPD'er efter standarden EN 15804+A2.  </vt:lpstr>
      <vt:lpstr>Videnspakke 2: Hvilke typer af EPD’er findes der?</vt:lpstr>
      <vt:lpstr>PowerPoint Presentation</vt:lpstr>
      <vt:lpstr>Hvilke typer af EPD’er findes der? </vt:lpstr>
      <vt:lpstr>Hvilke typer af EPD’er findes der for byggevarer? </vt:lpstr>
      <vt:lpstr>Hvilke typer af EPD’er findes der for byggevarer? </vt:lpstr>
      <vt:lpstr>Hvilke typer af EPD’er kan bruges hvornår?  </vt:lpstr>
      <vt:lpstr>Hvilke typer af EPD’er kan bruges hvornår?  </vt:lpstr>
      <vt:lpstr>Hvilke typer af EPD’er kan bruges hvornår?  </vt:lpstr>
      <vt:lpstr>Videnspakke 3: Hvordan bliver en EPD udarbejdet?  Og hvilke data er vigtige?</vt:lpstr>
      <vt:lpstr>PowerPoint Presentation</vt:lpstr>
      <vt:lpstr>Hvordan får du hjælp til at komme i gang?  </vt:lpstr>
      <vt:lpstr>PowerPoint Presentation</vt:lpstr>
      <vt:lpstr>PowerPoint Presentation</vt:lpstr>
      <vt:lpstr>Hvem er involveret i at udvikle en EPD?  </vt:lpstr>
      <vt:lpstr>Hvem er involveret i at udvikle en EPD?  </vt:lpstr>
      <vt:lpstr>Hvem er involveret i at udvikle en EPD?  </vt:lpstr>
      <vt:lpstr>Eksterne LCA-konsulenter  Vær opmærksom!</vt:lpstr>
      <vt:lpstr>Hvordan finder du den rette LCA-konsulent?</vt:lpstr>
      <vt:lpstr>Hvordan vælger du en EPD-programoperatør?</vt:lpstr>
      <vt:lpstr>Hvordan vælger du  EPD-programoperatør?</vt:lpstr>
      <vt:lpstr>Hvad skal du være opmærksom på undervejs?</vt:lpstr>
      <vt:lpstr>Hvad skal du være opmærksom på undervejs?</vt:lpstr>
      <vt:lpstr>Hvad skal du være opmærksom på undervejs?</vt:lpstr>
      <vt:lpstr>Hvad skal du være opmærksom på undervejs?</vt:lpstr>
      <vt:lpstr>PowerPoint Presentation</vt:lpstr>
      <vt:lpstr>Hvilke data skal indsamles? </vt:lpstr>
      <vt:lpstr>Hvilke data skal indsamles? </vt:lpstr>
      <vt:lpstr>Hvilke data skal indsamles? </vt:lpstr>
      <vt:lpstr>Hvordan indsamler man data?  Og hvad skal man være obs på?</vt:lpstr>
      <vt:lpstr>Hvordan indsamler man data? Og hvad skal man være obs på?</vt:lpstr>
      <vt:lpstr>Hvordan indsamler man data? Og hvad skal man være obs på?</vt:lpstr>
      <vt:lpstr>Hvordan verificeres en EPD?</vt:lpstr>
      <vt:lpstr>Hvordan offentliggøres en EPD?</vt:lpstr>
      <vt:lpstr>Hvad er en digitaliseret EPD?</vt:lpstr>
      <vt:lpstr>Hvordan digitaliseres en EPD?</vt:lpstr>
      <vt:lpstr>Hvor lang tid tager det at udarbejde en EPD?</vt:lpstr>
      <vt:lpstr>Hvor lang tid tager det at udarbejde en EPD?</vt:lpstr>
      <vt:lpstr>Hvad koster det at lave en EPD?</vt:lpstr>
      <vt:lpstr>Hvad koster det at lave en EPD?</vt:lpstr>
      <vt:lpstr>Videnspakke 4: Hvem laver og bruger EPD’er?</vt:lpstr>
      <vt:lpstr>PowerPoint Presentation</vt:lpstr>
      <vt:lpstr>PowerPoint Presentation</vt:lpstr>
      <vt:lpstr>Udarbejdelsesprocessen: Hvem gør hvad?</vt:lpstr>
      <vt:lpstr>PowerPoint Presentation</vt:lpstr>
      <vt:lpstr>Hvilke aktører bruger EPD’er? </vt:lpstr>
      <vt:lpstr>Hvilke aktører bruger EPD’er? </vt:lpstr>
      <vt:lpstr>Hvilke aktører bruger EPD’er? </vt:lpstr>
      <vt:lpstr>Videnspakke 5: Hvad er gevinsterne ved en EPD?</vt:lpstr>
      <vt:lpstr>PowerPoint Presentation</vt:lpstr>
      <vt:lpstr>Hvordan markedsfører man en EPD? </vt:lpstr>
      <vt:lpstr>Hvilken lovgivning er relevant i forhold til markedsføring af EPD’er? </vt:lpstr>
      <vt:lpstr>Hvilken lovgivning er relevant i forhold til markedsføring af EPD’er? </vt:lpstr>
      <vt:lpstr>Hvad får man ud af at have en EPD? </vt:lpstr>
      <vt:lpstr>Hvorfor har EPD’en ikke nødvendigvis en effekt på ordrebogen? </vt:lpstr>
      <vt:lpstr>Videnspakke 6: Hvad skal man som startup-virksomhed være opmærksom på i forhold til EPD’er?</vt:lpstr>
      <vt:lpstr>PowerPoint Presentation</vt:lpstr>
      <vt:lpstr>Hvad koster det at lave en EPD? </vt:lpstr>
      <vt:lpstr>Hvor lang tid tager det at lave en EPD?   </vt:lpstr>
      <vt:lpstr>Hvad skal du være obs på som startup-virksomhed? </vt:lpstr>
      <vt:lpstr>Hvad skal du være obs på som startup-virksomhed? </vt:lpstr>
      <vt:lpstr>Videnspakke 7: Hvordan læses og valideres en EPD?</vt:lpstr>
      <vt:lpstr>PowerPoint Presentation</vt:lpstr>
      <vt:lpstr>Hvor indhenter man en EPD?</vt:lpstr>
      <vt:lpstr>PowerPoint Presentation</vt:lpstr>
      <vt:lpstr>Hvilke data fra EPD’en skal bruges i LCA’en på bygningsniveau? </vt:lpstr>
      <vt:lpstr>Hvordan tjekkes validiteten af en EPD?</vt:lpstr>
      <vt:lpstr>Hvad gør man med et produkt uden EPD?</vt:lpstr>
      <vt:lpstr>Find mere information om, hvilke byggevarer der skal medregnes i LCA’en på bygningsniveau</vt:lpstr>
      <vt:lpstr>PowerPoint Presentation</vt:lpstr>
      <vt:lpstr>Hvorfor er forskellene på den ‘nye’ og ‘gamle’ EPD-standard vigtige? </vt:lpstr>
      <vt:lpstr>Videnspakke 8: Hvad skal man som entreprenør eller håndværker vide om EPD’er?</vt:lpstr>
      <vt:lpstr>PowerPoint Presentation</vt:lpstr>
      <vt:lpstr>PowerPoint Presentation</vt:lpstr>
      <vt:lpstr>Hvilke arbejdsgange har betydning for EPD’er?</vt:lpstr>
      <vt:lpstr>Hvordan rådgiver man bygherre/rådgiver om indkøb af materialer ift. EPD’er? </vt:lpstr>
      <vt:lpstr>SLUT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Pjengaard Bank</dc:creator>
  <cp:lastModifiedBy>Josephine Andersen</cp:lastModifiedBy>
  <cp:revision>4</cp:revision>
  <dcterms:created xsi:type="dcterms:W3CDTF">2023-01-04T12:58:00Z</dcterms:created>
  <dcterms:modified xsi:type="dcterms:W3CDTF">2023-06-06T07:39:00Z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ea7001-5c24-4702-a3ac-e436ccb02747_Enabled">
    <vt:lpwstr>true</vt:lpwstr>
  </property>
  <property fmtid="{D5CDD505-2E9C-101B-9397-08002B2CF9AE}" pid="3" name="MSIP_Label_20ea7001-5c24-4702-a3ac-e436ccb02747_SetDate">
    <vt:lpwstr>2023-01-04T12:58:00Z</vt:lpwstr>
  </property>
  <property fmtid="{D5CDD505-2E9C-101B-9397-08002B2CF9AE}" pid="4" name="MSIP_Label_20ea7001-5c24-4702-a3ac-e436ccb02747_Method">
    <vt:lpwstr>Standard</vt:lpwstr>
  </property>
  <property fmtid="{D5CDD505-2E9C-101B-9397-08002B2CF9AE}" pid="5" name="MSIP_Label_20ea7001-5c24-4702-a3ac-e436ccb02747_Name">
    <vt:lpwstr>Confidential</vt:lpwstr>
  </property>
  <property fmtid="{D5CDD505-2E9C-101B-9397-08002B2CF9AE}" pid="6" name="MSIP_Label_20ea7001-5c24-4702-a3ac-e436ccb02747_SiteId">
    <vt:lpwstr>c8823c91-be81-4f89-b024-6c3dd789c106</vt:lpwstr>
  </property>
  <property fmtid="{D5CDD505-2E9C-101B-9397-08002B2CF9AE}" pid="7" name="MSIP_Label_20ea7001-5c24-4702-a3ac-e436ccb02747_ActionId">
    <vt:lpwstr>b34cb5ac-d29e-492e-966b-7776df761545</vt:lpwstr>
  </property>
  <property fmtid="{D5CDD505-2E9C-101B-9397-08002B2CF9AE}" pid="8" name="MSIP_Label_20ea7001-5c24-4702-a3ac-e436ccb02747_ContentBits">
    <vt:lpwstr>2</vt:lpwstr>
  </property>
  <property fmtid="{D5CDD505-2E9C-101B-9397-08002B2CF9AE}" pid="9" name="ContentTypeId">
    <vt:lpwstr>0x010100A5F7A88B58680947B3EC521A292E09AF</vt:lpwstr>
  </property>
  <property fmtid="{D5CDD505-2E9C-101B-9397-08002B2CF9AE}" pid="10" name="MediaServiceImageTags">
    <vt:lpwstr/>
  </property>
</Properties>
</file>